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18_63A6AB75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86" r:id="rId5"/>
    <p:sldId id="287" r:id="rId6"/>
    <p:sldId id="288" r:id="rId7"/>
    <p:sldId id="282" r:id="rId8"/>
    <p:sldId id="283" r:id="rId9"/>
    <p:sldId id="285" r:id="rId10"/>
    <p:sldId id="284" r:id="rId11"/>
    <p:sldId id="289" r:id="rId12"/>
    <p:sldId id="299" r:id="rId13"/>
    <p:sldId id="294" r:id="rId14"/>
    <p:sldId id="293" r:id="rId15"/>
    <p:sldId id="291" r:id="rId16"/>
    <p:sldId id="290" r:id="rId17"/>
    <p:sldId id="292" r:id="rId18"/>
    <p:sldId id="296" r:id="rId19"/>
    <p:sldId id="280" r:id="rId20"/>
    <p:sldId id="29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A40CCD-9904-29EE-286E-8AA5807CEAA3}" name="Magallanes, Yarentzy" initials="MY" userId="S::yarentzym@tamu.edu::b14954fa-3e6a-41ac-9a52-396e13fe3d4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EE322E-6C6D-6128-E278-1DA264467393}" v="404" dt="2022-04-12T01:28:55.216"/>
    <p1510:client id="{21FD1FCB-A079-B037-D271-D258C1225339}" v="165" dt="2022-04-13T01:29:59.996"/>
    <p1510:client id="{2478158A-65B7-18FF-C32F-27C256C4375B}" v="799" dt="2022-04-13T05:49:57.112"/>
    <p1510:client id="{3CBC551A-4579-6733-42EA-71C936F8E44D}" v="17" dt="2022-04-18T15:14:07.981"/>
    <p1510:client id="{3F14FF53-6B3B-BE8F-CCFD-D4EBF3EFDA2F}" v="16" dt="2022-04-13T04:19:56.500"/>
    <p1510:client id="{40B0B8E8-435E-B079-8A6C-057C969721CE}" v="307" dt="2022-04-13T02:54:30.839"/>
    <p1510:client id="{48241A10-6DE3-8AC8-A549-85B23354B689}" v="1846" dt="2022-04-13T04:19:10.454"/>
    <p1510:client id="{525B1BCF-B9B3-5CAB-4F3A-F4B28F7C4DAD}" v="6" dt="2022-04-26T06:09:06.500"/>
    <p1510:client id="{8777EB68-FCBD-4CAC-053A-E111F25109BF}" v="136" dt="2022-04-13T07:24:01.090"/>
    <p1510:client id="{AC88C747-1FEF-3BA4-45FE-6A62107795C4}" v="13" dt="2022-04-13T15:08:52.0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naker, Martin" userId="S::mwrennaker@tamu.edu::c71cc602-29bf-4247-95bf-88928ae1b3d4" providerId="AD" clId="Web-{AC88C747-1FEF-3BA4-45FE-6A62107795C4}"/>
    <pc:docChg chg="delSld modSld">
      <pc:chgData name="Rennaker, Martin" userId="S::mwrennaker@tamu.edu::c71cc602-29bf-4247-95bf-88928ae1b3d4" providerId="AD" clId="Web-{AC88C747-1FEF-3BA4-45FE-6A62107795C4}" dt="2022-04-13T15:08:52.056" v="11"/>
      <pc:docMkLst>
        <pc:docMk/>
      </pc:docMkLst>
      <pc:sldChg chg="addSp delSp modSp">
        <pc:chgData name="Rennaker, Martin" userId="S::mwrennaker@tamu.edu::c71cc602-29bf-4247-95bf-88928ae1b3d4" providerId="AD" clId="Web-{AC88C747-1FEF-3BA4-45FE-6A62107795C4}" dt="2022-04-13T15:05:43.529" v="6" actId="14100"/>
        <pc:sldMkLst>
          <pc:docMk/>
          <pc:sldMk cId="3966412448" sldId="291"/>
        </pc:sldMkLst>
        <pc:picChg chg="del">
          <ac:chgData name="Rennaker, Martin" userId="S::mwrennaker@tamu.edu::c71cc602-29bf-4247-95bf-88928ae1b3d4" providerId="AD" clId="Web-{AC88C747-1FEF-3BA4-45FE-6A62107795C4}" dt="2022-04-13T15:04:26.758" v="0"/>
          <ac:picMkLst>
            <pc:docMk/>
            <pc:sldMk cId="3966412448" sldId="291"/>
            <ac:picMk id="5" creationId="{1DBC8910-4FBD-7629-2FC3-BC6D02B05456}"/>
          </ac:picMkLst>
        </pc:picChg>
        <pc:picChg chg="mod">
          <ac:chgData name="Rennaker, Martin" userId="S::mwrennaker@tamu.edu::c71cc602-29bf-4247-95bf-88928ae1b3d4" providerId="AD" clId="Web-{AC88C747-1FEF-3BA4-45FE-6A62107795C4}" dt="2022-04-13T15:05:43.529" v="6" actId="14100"/>
          <ac:picMkLst>
            <pc:docMk/>
            <pc:sldMk cId="3966412448" sldId="291"/>
            <ac:picMk id="6" creationId="{0D93370C-AB42-685A-6B20-21554FBC88A4}"/>
          </ac:picMkLst>
        </pc:picChg>
        <pc:picChg chg="add mod">
          <ac:chgData name="Rennaker, Martin" userId="S::mwrennaker@tamu.edu::c71cc602-29bf-4247-95bf-88928ae1b3d4" providerId="AD" clId="Web-{AC88C747-1FEF-3BA4-45FE-6A62107795C4}" dt="2022-04-13T15:05:41.388" v="5" actId="14100"/>
          <ac:picMkLst>
            <pc:docMk/>
            <pc:sldMk cId="3966412448" sldId="291"/>
            <ac:picMk id="8" creationId="{8C5D7944-2CEA-B809-9DD6-32D9E9FEBEA8}"/>
          </ac:picMkLst>
        </pc:picChg>
      </pc:sldChg>
      <pc:sldChg chg="delCm">
        <pc:chgData name="Rennaker, Martin" userId="S::mwrennaker@tamu.edu::c71cc602-29bf-4247-95bf-88928ae1b3d4" providerId="AD" clId="Web-{AC88C747-1FEF-3BA4-45FE-6A62107795C4}" dt="2022-04-13T15:06:21.890" v="10"/>
        <pc:sldMkLst>
          <pc:docMk/>
          <pc:sldMk cId="2791919532" sldId="292"/>
        </pc:sldMkLst>
      </pc:sldChg>
      <pc:sldChg chg="del">
        <pc:chgData name="Rennaker, Martin" userId="S::mwrennaker@tamu.edu::c71cc602-29bf-4247-95bf-88928ae1b3d4" providerId="AD" clId="Web-{AC88C747-1FEF-3BA4-45FE-6A62107795C4}" dt="2022-04-13T15:08:52.056" v="11"/>
        <pc:sldMkLst>
          <pc:docMk/>
          <pc:sldMk cId="3917202192" sldId="298"/>
        </pc:sldMkLst>
      </pc:sldChg>
    </pc:docChg>
  </pc:docChgLst>
  <pc:docChgLst>
    <pc:chgData name="Franklin, Grant" userId="S::grantdfranklin@tamu.edu::5abe4091-dd5f-473a-9aa3-6bf6dd197779" providerId="AD" clId="Web-{40B0B8E8-435E-B079-8A6C-057C969721CE}"/>
    <pc:docChg chg="addSld delSld modSld sldOrd">
      <pc:chgData name="Franklin, Grant" userId="S::grantdfranklin@tamu.edu::5abe4091-dd5f-473a-9aa3-6bf6dd197779" providerId="AD" clId="Web-{40B0B8E8-435E-B079-8A6C-057C969721CE}" dt="2022-04-13T02:54:29.402" v="252" actId="20577"/>
      <pc:docMkLst>
        <pc:docMk/>
      </pc:docMkLst>
      <pc:sldChg chg="addSp delSp modSp">
        <pc:chgData name="Franklin, Grant" userId="S::grantdfranklin@tamu.edu::5abe4091-dd5f-473a-9aa3-6bf6dd197779" providerId="AD" clId="Web-{40B0B8E8-435E-B079-8A6C-057C969721CE}" dt="2022-04-13T02:22:08.046" v="79"/>
        <pc:sldMkLst>
          <pc:docMk/>
          <pc:sldMk cId="4028750370" sldId="277"/>
        </pc:sldMkLst>
        <pc:picChg chg="add del mod">
          <ac:chgData name="Franklin, Grant" userId="S::grantdfranklin@tamu.edu::5abe4091-dd5f-473a-9aa3-6bf6dd197779" providerId="AD" clId="Web-{40B0B8E8-435E-B079-8A6C-057C969721CE}" dt="2022-04-13T02:22:08.046" v="79"/>
          <ac:picMkLst>
            <pc:docMk/>
            <pc:sldMk cId="4028750370" sldId="277"/>
            <ac:picMk id="4" creationId="{B4F8E35E-6C4C-C294-24D9-2EE559908BAF}"/>
          </ac:picMkLst>
        </pc:picChg>
      </pc:sldChg>
      <pc:sldChg chg="addSp modSp">
        <pc:chgData name="Franklin, Grant" userId="S::grantdfranklin@tamu.edu::5abe4091-dd5f-473a-9aa3-6bf6dd197779" providerId="AD" clId="Web-{40B0B8E8-435E-B079-8A6C-057C969721CE}" dt="2022-04-13T02:54:22.761" v="245" actId="20577"/>
        <pc:sldMkLst>
          <pc:docMk/>
          <pc:sldMk cId="1475763306" sldId="282"/>
        </pc:sldMkLst>
        <pc:spChg chg="mod">
          <ac:chgData name="Franklin, Grant" userId="S::grantdfranklin@tamu.edu::5abe4091-dd5f-473a-9aa3-6bf6dd197779" providerId="AD" clId="Web-{40B0B8E8-435E-B079-8A6C-057C969721CE}" dt="2022-04-13T02:54:22.761" v="245" actId="20577"/>
          <ac:spMkLst>
            <pc:docMk/>
            <pc:sldMk cId="1475763306" sldId="282"/>
            <ac:spMk id="2" creationId="{3D60FF75-8B1D-438E-306A-FBC123D6A4C5}"/>
          </ac:spMkLst>
        </pc:spChg>
        <pc:spChg chg="mod">
          <ac:chgData name="Franklin, Grant" userId="S::grantdfranklin@tamu.edu::5abe4091-dd5f-473a-9aa3-6bf6dd197779" providerId="AD" clId="Web-{40B0B8E8-435E-B079-8A6C-057C969721CE}" dt="2022-04-13T02:42:19.809" v="185" actId="20577"/>
          <ac:spMkLst>
            <pc:docMk/>
            <pc:sldMk cId="1475763306" sldId="282"/>
            <ac:spMk id="3" creationId="{39CC2022-8B44-F986-0D0F-C65C42E5A178}"/>
          </ac:spMkLst>
        </pc:spChg>
        <pc:spChg chg="add mod">
          <ac:chgData name="Franklin, Grant" userId="S::grantdfranklin@tamu.edu::5abe4091-dd5f-473a-9aa3-6bf6dd197779" providerId="AD" clId="Web-{40B0B8E8-435E-B079-8A6C-057C969721CE}" dt="2022-04-13T02:42:14.840" v="184" actId="1076"/>
          <ac:spMkLst>
            <pc:docMk/>
            <pc:sldMk cId="1475763306" sldId="282"/>
            <ac:spMk id="6" creationId="{BF791A6A-C70E-65CD-5512-E8173DF90682}"/>
          </ac:spMkLst>
        </pc:spChg>
        <pc:spChg chg="add mod">
          <ac:chgData name="Franklin, Grant" userId="S::grantdfranklin@tamu.edu::5abe4091-dd5f-473a-9aa3-6bf6dd197779" providerId="AD" clId="Web-{40B0B8E8-435E-B079-8A6C-057C969721CE}" dt="2022-04-13T02:42:11.777" v="183" actId="1076"/>
          <ac:spMkLst>
            <pc:docMk/>
            <pc:sldMk cId="1475763306" sldId="282"/>
            <ac:spMk id="7" creationId="{36F1F068-EC3D-9325-19F4-C69DAF3382AE}"/>
          </ac:spMkLst>
        </pc:spChg>
        <pc:picChg chg="add mod">
          <ac:chgData name="Franklin, Grant" userId="S::grantdfranklin@tamu.edu::5abe4091-dd5f-473a-9aa3-6bf6dd197779" providerId="AD" clId="Web-{40B0B8E8-435E-B079-8A6C-057C969721CE}" dt="2022-04-13T02:41:19.305" v="144" actId="14100"/>
          <ac:picMkLst>
            <pc:docMk/>
            <pc:sldMk cId="1475763306" sldId="282"/>
            <ac:picMk id="4" creationId="{B8DE69BD-BB34-BE69-1982-A173644143CF}"/>
          </ac:picMkLst>
        </pc:picChg>
        <pc:picChg chg="add mod">
          <ac:chgData name="Franklin, Grant" userId="S::grantdfranklin@tamu.edu::5abe4091-dd5f-473a-9aa3-6bf6dd197779" providerId="AD" clId="Web-{40B0B8E8-435E-B079-8A6C-057C969721CE}" dt="2022-04-13T02:41:13.320" v="143" actId="1076"/>
          <ac:picMkLst>
            <pc:docMk/>
            <pc:sldMk cId="1475763306" sldId="282"/>
            <ac:picMk id="5" creationId="{8DD1BB13-405A-60D4-100C-E6688965E3CF}"/>
          </ac:picMkLst>
        </pc:picChg>
      </pc:sldChg>
      <pc:sldChg chg="addSp modSp">
        <pc:chgData name="Franklin, Grant" userId="S::grantdfranklin@tamu.edu::5abe4091-dd5f-473a-9aa3-6bf6dd197779" providerId="AD" clId="Web-{40B0B8E8-435E-B079-8A6C-057C969721CE}" dt="2022-04-13T02:54:29.402" v="252" actId="20577"/>
        <pc:sldMkLst>
          <pc:docMk/>
          <pc:sldMk cId="2797605915" sldId="283"/>
        </pc:sldMkLst>
        <pc:spChg chg="mod">
          <ac:chgData name="Franklin, Grant" userId="S::grantdfranklin@tamu.edu::5abe4091-dd5f-473a-9aa3-6bf6dd197779" providerId="AD" clId="Web-{40B0B8E8-435E-B079-8A6C-057C969721CE}" dt="2022-04-13T02:54:29.402" v="252" actId="20577"/>
          <ac:spMkLst>
            <pc:docMk/>
            <pc:sldMk cId="2797605915" sldId="283"/>
            <ac:spMk id="2" creationId="{FC15EE47-ECFF-C9D8-DB8A-B6ADCEAF0E01}"/>
          </ac:spMkLst>
        </pc:spChg>
        <pc:spChg chg="mod">
          <ac:chgData name="Franklin, Grant" userId="S::grantdfranklin@tamu.edu::5abe4091-dd5f-473a-9aa3-6bf6dd197779" providerId="AD" clId="Web-{40B0B8E8-435E-B079-8A6C-057C969721CE}" dt="2022-04-13T02:42:26.481" v="186" actId="20577"/>
          <ac:spMkLst>
            <pc:docMk/>
            <pc:sldMk cId="2797605915" sldId="283"/>
            <ac:spMk id="3" creationId="{F227F40D-38B9-51D1-8ED7-6A9D92929AF2}"/>
          </ac:spMkLst>
        </pc:spChg>
        <pc:spChg chg="add mod">
          <ac:chgData name="Franklin, Grant" userId="S::grantdfranklin@tamu.edu::5abe4091-dd5f-473a-9aa3-6bf6dd197779" providerId="AD" clId="Web-{40B0B8E8-435E-B079-8A6C-057C969721CE}" dt="2022-04-13T02:36:41.069" v="126" actId="14100"/>
          <ac:spMkLst>
            <pc:docMk/>
            <pc:sldMk cId="2797605915" sldId="283"/>
            <ac:spMk id="5" creationId="{70C43AF4-8806-9B61-AD0D-CB5D0FE1C3E1}"/>
          </ac:spMkLst>
        </pc:spChg>
        <pc:spChg chg="add mod">
          <ac:chgData name="Franklin, Grant" userId="S::grantdfranklin@tamu.edu::5abe4091-dd5f-473a-9aa3-6bf6dd197779" providerId="AD" clId="Web-{40B0B8E8-435E-B079-8A6C-057C969721CE}" dt="2022-04-13T02:36:54.539" v="130" actId="1076"/>
          <ac:spMkLst>
            <pc:docMk/>
            <pc:sldMk cId="2797605915" sldId="283"/>
            <ac:spMk id="7" creationId="{65D8E750-224C-AD77-7CE9-D1697E7404AA}"/>
          </ac:spMkLst>
        </pc:spChg>
        <pc:graphicFrameChg chg="add mod">
          <ac:chgData name="Franklin, Grant" userId="S::grantdfranklin@tamu.edu::5abe4091-dd5f-473a-9aa3-6bf6dd197779" providerId="AD" clId="Web-{40B0B8E8-435E-B079-8A6C-057C969721CE}" dt="2022-04-13T02:36:47.648" v="128" actId="1076"/>
          <ac:graphicFrameMkLst>
            <pc:docMk/>
            <pc:sldMk cId="2797605915" sldId="283"/>
            <ac:graphicFrameMk id="4" creationId="{4BFFAF68-8E80-E48F-DE5C-5523E4EE2E64}"/>
          </ac:graphicFrameMkLst>
        </pc:graphicFrameChg>
        <pc:graphicFrameChg chg="add mod">
          <ac:chgData name="Franklin, Grant" userId="S::grantdfranklin@tamu.edu::5abe4091-dd5f-473a-9aa3-6bf6dd197779" providerId="AD" clId="Web-{40B0B8E8-435E-B079-8A6C-057C969721CE}" dt="2022-04-13T02:37:04.446" v="134" actId="1076"/>
          <ac:graphicFrameMkLst>
            <pc:docMk/>
            <pc:sldMk cId="2797605915" sldId="283"/>
            <ac:graphicFrameMk id="6" creationId="{FFCF30FB-719B-9ABE-C82F-0F5335896FCC}"/>
          </ac:graphicFrameMkLst>
        </pc:graphicFrameChg>
      </pc:sldChg>
      <pc:sldChg chg="addSp delSp modSp ord">
        <pc:chgData name="Franklin, Grant" userId="S::grantdfranklin@tamu.edu::5abe4091-dd5f-473a-9aa3-6bf6dd197779" providerId="AD" clId="Web-{40B0B8E8-435E-B079-8A6C-057C969721CE}" dt="2022-04-13T02:45:57.948" v="214" actId="20577"/>
        <pc:sldMkLst>
          <pc:docMk/>
          <pc:sldMk cId="1532617524" sldId="284"/>
        </pc:sldMkLst>
        <pc:spChg chg="mod">
          <ac:chgData name="Franklin, Grant" userId="S::grantdfranklin@tamu.edu::5abe4091-dd5f-473a-9aa3-6bf6dd197779" providerId="AD" clId="Web-{40B0B8E8-435E-B079-8A6C-057C969721CE}" dt="2022-04-13T02:45:57.948" v="214" actId="20577"/>
          <ac:spMkLst>
            <pc:docMk/>
            <pc:sldMk cId="1532617524" sldId="284"/>
            <ac:spMk id="3" creationId="{4C0320F5-DA40-3973-0B8E-617BF642E62A}"/>
          </ac:spMkLst>
        </pc:spChg>
        <pc:spChg chg="add del mod">
          <ac:chgData name="Franklin, Grant" userId="S::grantdfranklin@tamu.edu::5abe4091-dd5f-473a-9aa3-6bf6dd197779" providerId="AD" clId="Web-{40B0B8E8-435E-B079-8A6C-057C969721CE}" dt="2022-04-13T01:57:04.419" v="76"/>
          <ac:spMkLst>
            <pc:docMk/>
            <pc:sldMk cId="1532617524" sldId="284"/>
            <ac:spMk id="4" creationId="{B8E0500B-274E-3CCF-CADC-25267D18C586}"/>
          </ac:spMkLst>
        </pc:spChg>
      </pc:sldChg>
      <pc:sldChg chg="modSp ord">
        <pc:chgData name="Franklin, Grant" userId="S::grantdfranklin@tamu.edu::5abe4091-dd5f-473a-9aa3-6bf6dd197779" providerId="AD" clId="Web-{40B0B8E8-435E-B079-8A6C-057C969721CE}" dt="2022-04-13T02:47:59.643" v="232" actId="20577"/>
        <pc:sldMkLst>
          <pc:docMk/>
          <pc:sldMk cId="949574201" sldId="285"/>
        </pc:sldMkLst>
        <pc:spChg chg="mod">
          <ac:chgData name="Franklin, Grant" userId="S::grantdfranklin@tamu.edu::5abe4091-dd5f-473a-9aa3-6bf6dd197779" providerId="AD" clId="Web-{40B0B8E8-435E-B079-8A6C-057C969721CE}" dt="2022-04-13T02:47:59.643" v="232" actId="20577"/>
          <ac:spMkLst>
            <pc:docMk/>
            <pc:sldMk cId="949574201" sldId="285"/>
            <ac:spMk id="3" creationId="{16FF8F6B-4B12-68AE-C91C-8D71E7C5A06E}"/>
          </ac:spMkLst>
        </pc:spChg>
      </pc:sldChg>
      <pc:sldChg chg="addSp delSp modSp add del">
        <pc:chgData name="Franklin, Grant" userId="S::grantdfranklin@tamu.edu::5abe4091-dd5f-473a-9aa3-6bf6dd197779" providerId="AD" clId="Web-{40B0B8E8-435E-B079-8A6C-057C969721CE}" dt="2022-04-13T02:22:36.626" v="86" actId="1076"/>
        <pc:sldMkLst>
          <pc:docMk/>
          <pc:sldMk cId="55093241" sldId="288"/>
        </pc:sldMkLst>
        <pc:picChg chg="add mod">
          <ac:chgData name="Franklin, Grant" userId="S::grantdfranklin@tamu.edu::5abe4091-dd5f-473a-9aa3-6bf6dd197779" providerId="AD" clId="Web-{40B0B8E8-435E-B079-8A6C-057C969721CE}" dt="2022-04-13T02:22:36.626" v="86" actId="1076"/>
          <ac:picMkLst>
            <pc:docMk/>
            <pc:sldMk cId="55093241" sldId="288"/>
            <ac:picMk id="3" creationId="{71FBC91E-DAFC-F51C-D732-8667EF44B50C}"/>
          </ac:picMkLst>
        </pc:picChg>
        <pc:picChg chg="del">
          <ac:chgData name="Franklin, Grant" userId="S::grantdfranklin@tamu.edu::5abe4091-dd5f-473a-9aa3-6bf6dd197779" providerId="AD" clId="Web-{40B0B8E8-435E-B079-8A6C-057C969721CE}" dt="2022-04-13T02:22:15.952" v="82"/>
          <ac:picMkLst>
            <pc:docMk/>
            <pc:sldMk cId="55093241" sldId="288"/>
            <ac:picMk id="4" creationId="{5DDEC9B2-274B-4FAB-8C7F-0D3525F1FE11}"/>
          </ac:picMkLst>
        </pc:picChg>
      </pc:sldChg>
    </pc:docChg>
  </pc:docChgLst>
  <pc:docChgLst>
    <pc:chgData name="Franklin, Grant" userId="S::grantdfranklin@tamu.edu::5abe4091-dd5f-473a-9aa3-6bf6dd197779" providerId="AD" clId="Web-{04EE322E-6C6D-6128-E278-1DA264467393}"/>
    <pc:docChg chg="addSld modSld sldOrd">
      <pc:chgData name="Franklin, Grant" userId="S::grantdfranklin@tamu.edu::5abe4091-dd5f-473a-9aa3-6bf6dd197779" providerId="AD" clId="Web-{04EE322E-6C6D-6128-E278-1DA264467393}" dt="2022-04-12T01:28:52.966" v="392" actId="20577"/>
      <pc:docMkLst>
        <pc:docMk/>
      </pc:docMkLst>
      <pc:sldChg chg="modSp">
        <pc:chgData name="Franklin, Grant" userId="S::grantdfranklin@tamu.edu::5abe4091-dd5f-473a-9aa3-6bf6dd197779" providerId="AD" clId="Web-{04EE322E-6C6D-6128-E278-1DA264467393}" dt="2022-04-12T00:39:43.270" v="35" actId="20577"/>
        <pc:sldMkLst>
          <pc:docMk/>
          <pc:sldMk cId="1628571770" sldId="256"/>
        </pc:sldMkLst>
        <pc:spChg chg="mod">
          <ac:chgData name="Franklin, Grant" userId="S::grantdfranklin@tamu.edu::5abe4091-dd5f-473a-9aa3-6bf6dd197779" providerId="AD" clId="Web-{04EE322E-6C6D-6128-E278-1DA264467393}" dt="2022-04-12T00:39:43.270" v="35" actId="20577"/>
          <ac:spMkLst>
            <pc:docMk/>
            <pc:sldMk cId="1628571770" sldId="256"/>
            <ac:spMk id="2" creationId="{00000000-0000-0000-0000-000000000000}"/>
          </ac:spMkLst>
        </pc:spChg>
      </pc:sldChg>
      <pc:sldChg chg="ord">
        <pc:chgData name="Franklin, Grant" userId="S::grantdfranklin@tamu.edu::5abe4091-dd5f-473a-9aa3-6bf6dd197779" providerId="AD" clId="Web-{04EE322E-6C6D-6128-E278-1DA264467393}" dt="2022-04-12T00:47:09.925" v="196"/>
        <pc:sldMkLst>
          <pc:docMk/>
          <pc:sldMk cId="3743926407" sldId="281"/>
        </pc:sldMkLst>
      </pc:sldChg>
      <pc:sldChg chg="modSp new">
        <pc:chgData name="Franklin, Grant" userId="S::grantdfranklin@tamu.edu::5abe4091-dd5f-473a-9aa3-6bf6dd197779" providerId="AD" clId="Web-{04EE322E-6C6D-6128-E278-1DA264467393}" dt="2022-04-12T01:28:52.966" v="392" actId="20577"/>
        <pc:sldMkLst>
          <pc:docMk/>
          <pc:sldMk cId="1475763306" sldId="282"/>
        </pc:sldMkLst>
        <pc:spChg chg="mod">
          <ac:chgData name="Franklin, Grant" userId="S::grantdfranklin@tamu.edu::5abe4091-dd5f-473a-9aa3-6bf6dd197779" providerId="AD" clId="Web-{04EE322E-6C6D-6128-E278-1DA264467393}" dt="2022-04-12T00:40:04.880" v="46" actId="20577"/>
          <ac:spMkLst>
            <pc:docMk/>
            <pc:sldMk cId="1475763306" sldId="282"/>
            <ac:spMk id="2" creationId="{3D60FF75-8B1D-438E-306A-FBC123D6A4C5}"/>
          </ac:spMkLst>
        </pc:spChg>
        <pc:spChg chg="mod">
          <ac:chgData name="Franklin, Grant" userId="S::grantdfranklin@tamu.edu::5abe4091-dd5f-473a-9aa3-6bf6dd197779" providerId="AD" clId="Web-{04EE322E-6C6D-6128-E278-1DA264467393}" dt="2022-04-12T01:28:52.966" v="392" actId="20577"/>
          <ac:spMkLst>
            <pc:docMk/>
            <pc:sldMk cId="1475763306" sldId="282"/>
            <ac:spMk id="3" creationId="{39CC2022-8B44-F986-0D0F-C65C42E5A178}"/>
          </ac:spMkLst>
        </pc:spChg>
      </pc:sldChg>
      <pc:sldChg chg="modSp new ord">
        <pc:chgData name="Franklin, Grant" userId="S::grantdfranklin@tamu.edu::5abe4091-dd5f-473a-9aa3-6bf6dd197779" providerId="AD" clId="Web-{04EE322E-6C6D-6128-E278-1DA264467393}" dt="2022-04-12T01:28:41.496" v="377" actId="20577"/>
        <pc:sldMkLst>
          <pc:docMk/>
          <pc:sldMk cId="2797605915" sldId="283"/>
        </pc:sldMkLst>
        <pc:spChg chg="mod">
          <ac:chgData name="Franklin, Grant" userId="S::grantdfranklin@tamu.edu::5abe4091-dd5f-473a-9aa3-6bf6dd197779" providerId="AD" clId="Web-{04EE322E-6C6D-6128-E278-1DA264467393}" dt="2022-04-12T00:40:09.255" v="48" actId="20577"/>
          <ac:spMkLst>
            <pc:docMk/>
            <pc:sldMk cId="2797605915" sldId="283"/>
            <ac:spMk id="2" creationId="{FC15EE47-ECFF-C9D8-DB8A-B6ADCEAF0E01}"/>
          </ac:spMkLst>
        </pc:spChg>
        <pc:spChg chg="mod">
          <ac:chgData name="Franklin, Grant" userId="S::grantdfranklin@tamu.edu::5abe4091-dd5f-473a-9aa3-6bf6dd197779" providerId="AD" clId="Web-{04EE322E-6C6D-6128-E278-1DA264467393}" dt="2022-04-12T01:28:41.496" v="377" actId="20577"/>
          <ac:spMkLst>
            <pc:docMk/>
            <pc:sldMk cId="2797605915" sldId="283"/>
            <ac:spMk id="3" creationId="{F227F40D-38B9-51D1-8ED7-6A9D92929AF2}"/>
          </ac:spMkLst>
        </pc:spChg>
      </pc:sldChg>
      <pc:sldChg chg="addSp delSp modSp new ord">
        <pc:chgData name="Franklin, Grant" userId="S::grantdfranklin@tamu.edu::5abe4091-dd5f-473a-9aa3-6bf6dd197779" providerId="AD" clId="Web-{04EE322E-6C6D-6128-E278-1DA264467393}" dt="2022-04-12T00:46:57.253" v="189" actId="20577"/>
        <pc:sldMkLst>
          <pc:docMk/>
          <pc:sldMk cId="1532617524" sldId="284"/>
        </pc:sldMkLst>
        <pc:spChg chg="mod">
          <ac:chgData name="Franklin, Grant" userId="S::grantdfranklin@tamu.edu::5abe4091-dd5f-473a-9aa3-6bf6dd197779" providerId="AD" clId="Web-{04EE322E-6C6D-6128-E278-1DA264467393}" dt="2022-04-12T00:46:57.253" v="189" actId="20577"/>
          <ac:spMkLst>
            <pc:docMk/>
            <pc:sldMk cId="1532617524" sldId="284"/>
            <ac:spMk id="2" creationId="{B6907ABD-36E7-0FFE-1668-7712DDC33972}"/>
          </ac:spMkLst>
        </pc:spChg>
        <pc:spChg chg="mod">
          <ac:chgData name="Franklin, Grant" userId="S::grantdfranklin@tamu.edu::5abe4091-dd5f-473a-9aa3-6bf6dd197779" providerId="AD" clId="Web-{04EE322E-6C6D-6128-E278-1DA264467393}" dt="2022-04-12T00:46:24.720" v="186" actId="20577"/>
          <ac:spMkLst>
            <pc:docMk/>
            <pc:sldMk cId="1532617524" sldId="284"/>
            <ac:spMk id="3" creationId="{4C0320F5-DA40-3973-0B8E-617BF642E62A}"/>
          </ac:spMkLst>
        </pc:spChg>
        <pc:spChg chg="add del">
          <ac:chgData name="Franklin, Grant" userId="S::grantdfranklin@tamu.edu::5abe4091-dd5f-473a-9aa3-6bf6dd197779" providerId="AD" clId="Web-{04EE322E-6C6D-6128-E278-1DA264467393}" dt="2022-04-12T00:45:05.420" v="170"/>
          <ac:spMkLst>
            <pc:docMk/>
            <pc:sldMk cId="1532617524" sldId="284"/>
            <ac:spMk id="4" creationId="{2E22667C-3E0B-EFBF-7C4A-D8FFFCC444A8}"/>
          </ac:spMkLst>
        </pc:spChg>
      </pc:sldChg>
      <pc:sldChg chg="modSp new ord">
        <pc:chgData name="Franklin, Grant" userId="S::grantdfranklin@tamu.edu::5abe4091-dd5f-473a-9aa3-6bf6dd197779" providerId="AD" clId="Web-{04EE322E-6C6D-6128-E278-1DA264467393}" dt="2022-04-12T00:48:08.333" v="218" actId="20577"/>
        <pc:sldMkLst>
          <pc:docMk/>
          <pc:sldMk cId="949574201" sldId="285"/>
        </pc:sldMkLst>
        <pc:spChg chg="mod">
          <ac:chgData name="Franklin, Grant" userId="S::grantdfranklin@tamu.edu::5abe4091-dd5f-473a-9aa3-6bf6dd197779" providerId="AD" clId="Web-{04EE322E-6C6D-6128-E278-1DA264467393}" dt="2022-04-12T00:47:06.753" v="195" actId="20577"/>
          <ac:spMkLst>
            <pc:docMk/>
            <pc:sldMk cId="949574201" sldId="285"/>
            <ac:spMk id="2" creationId="{4C02E728-1E7F-B139-87C8-86C8E146F859}"/>
          </ac:spMkLst>
        </pc:spChg>
        <pc:spChg chg="mod">
          <ac:chgData name="Franklin, Grant" userId="S::grantdfranklin@tamu.edu::5abe4091-dd5f-473a-9aa3-6bf6dd197779" providerId="AD" clId="Web-{04EE322E-6C6D-6128-E278-1DA264467393}" dt="2022-04-12T00:48:08.333" v="218" actId="20577"/>
          <ac:spMkLst>
            <pc:docMk/>
            <pc:sldMk cId="949574201" sldId="285"/>
            <ac:spMk id="3" creationId="{16FF8F6B-4B12-68AE-C91C-8D71E7C5A06E}"/>
          </ac:spMkLst>
        </pc:spChg>
      </pc:sldChg>
    </pc:docChg>
  </pc:docChgLst>
  <pc:docChgLst>
    <pc:chgData name="Franklin, Grant" userId="S::grantdfranklin@tamu.edu::5abe4091-dd5f-473a-9aa3-6bf6dd197779" providerId="AD" clId="Web-{3CBC551A-4579-6733-42EA-71C936F8E44D}"/>
    <pc:docChg chg="modSld">
      <pc:chgData name="Franklin, Grant" userId="S::grantdfranklin@tamu.edu::5abe4091-dd5f-473a-9aa3-6bf6dd197779" providerId="AD" clId="Web-{3CBC551A-4579-6733-42EA-71C936F8E44D}" dt="2022-04-18T15:14:07.981" v="14" actId="1076"/>
      <pc:docMkLst>
        <pc:docMk/>
      </pc:docMkLst>
      <pc:sldChg chg="addSp modSp">
        <pc:chgData name="Franklin, Grant" userId="S::grantdfranklin@tamu.edu::5abe4091-dd5f-473a-9aa3-6bf6dd197779" providerId="AD" clId="Web-{3CBC551A-4579-6733-42EA-71C936F8E44D}" dt="2022-04-18T15:14:07.981" v="14" actId="1076"/>
        <pc:sldMkLst>
          <pc:docMk/>
          <pc:sldMk cId="949574201" sldId="285"/>
        </pc:sldMkLst>
        <pc:spChg chg="mod">
          <ac:chgData name="Franklin, Grant" userId="S::grantdfranklin@tamu.edu::5abe4091-dd5f-473a-9aa3-6bf6dd197779" providerId="AD" clId="Web-{3CBC551A-4579-6733-42EA-71C936F8E44D}" dt="2022-04-18T15:14:03.199" v="13" actId="14100"/>
          <ac:spMkLst>
            <pc:docMk/>
            <pc:sldMk cId="949574201" sldId="285"/>
            <ac:spMk id="3" creationId="{16FF8F6B-4B12-68AE-C91C-8D71E7C5A06E}"/>
          </ac:spMkLst>
        </pc:spChg>
        <pc:picChg chg="add mod">
          <ac:chgData name="Franklin, Grant" userId="S::grantdfranklin@tamu.edu::5abe4091-dd5f-473a-9aa3-6bf6dd197779" providerId="AD" clId="Web-{3CBC551A-4579-6733-42EA-71C936F8E44D}" dt="2022-04-18T15:14:07.981" v="14" actId="1076"/>
          <ac:picMkLst>
            <pc:docMk/>
            <pc:sldMk cId="949574201" sldId="285"/>
            <ac:picMk id="4" creationId="{B9A27AF2-CFDD-1962-62D5-131F81D7AD57}"/>
          </ac:picMkLst>
        </pc:picChg>
      </pc:sldChg>
    </pc:docChg>
  </pc:docChgLst>
  <pc:docChgLst>
    <pc:chgData name="Franklin, Grant" userId="S::grantdfranklin@tamu.edu::5abe4091-dd5f-473a-9aa3-6bf6dd197779" providerId="AD" clId="Web-{3F14FF53-6B3B-BE8F-CCFD-D4EBF3EFDA2F}"/>
    <pc:docChg chg="addSld delSld modSld sldOrd">
      <pc:chgData name="Franklin, Grant" userId="S::grantdfranklin@tamu.edu::5abe4091-dd5f-473a-9aa3-6bf6dd197779" providerId="AD" clId="Web-{3F14FF53-6B3B-BE8F-CCFD-D4EBF3EFDA2F}" dt="2022-04-13T04:19:56.500" v="14"/>
      <pc:docMkLst>
        <pc:docMk/>
      </pc:docMkLst>
      <pc:sldChg chg="del">
        <pc:chgData name="Franklin, Grant" userId="S::grantdfranklin@tamu.edu::5abe4091-dd5f-473a-9aa3-6bf6dd197779" providerId="AD" clId="Web-{3F14FF53-6B3B-BE8F-CCFD-D4EBF3EFDA2F}" dt="2022-04-13T03:58:52.053" v="10"/>
        <pc:sldMkLst>
          <pc:docMk/>
          <pc:sldMk cId="4028750370" sldId="277"/>
        </pc:sldMkLst>
      </pc:sldChg>
      <pc:sldChg chg="addSp delSp modSp">
        <pc:chgData name="Franklin, Grant" userId="S::grantdfranklin@tamu.edu::5abe4091-dd5f-473a-9aa3-6bf6dd197779" providerId="AD" clId="Web-{3F14FF53-6B3B-BE8F-CCFD-D4EBF3EFDA2F}" dt="2022-04-13T04:19:56.500" v="14"/>
        <pc:sldMkLst>
          <pc:docMk/>
          <pc:sldMk cId="1671867253" sldId="280"/>
        </pc:sldMkLst>
        <pc:spChg chg="mod">
          <ac:chgData name="Franklin, Grant" userId="S::grantdfranklin@tamu.edu::5abe4091-dd5f-473a-9aa3-6bf6dd197779" providerId="AD" clId="Web-{3F14FF53-6B3B-BE8F-CCFD-D4EBF3EFDA2F}" dt="2022-04-13T04:19:46.687" v="12" actId="1076"/>
          <ac:spMkLst>
            <pc:docMk/>
            <pc:sldMk cId="1671867253" sldId="280"/>
            <ac:spMk id="2" creationId="{00000000-0000-0000-0000-000000000000}"/>
          </ac:spMkLst>
        </pc:spChg>
        <pc:spChg chg="add del">
          <ac:chgData name="Franklin, Grant" userId="S::grantdfranklin@tamu.edu::5abe4091-dd5f-473a-9aa3-6bf6dd197779" providerId="AD" clId="Web-{3F14FF53-6B3B-BE8F-CCFD-D4EBF3EFDA2F}" dt="2022-04-13T04:19:56.500" v="14"/>
          <ac:spMkLst>
            <pc:docMk/>
            <pc:sldMk cId="1671867253" sldId="280"/>
            <ac:spMk id="3" creationId="{D534191E-AE59-A6DA-843B-CF489E94D8A2}"/>
          </ac:spMkLst>
        </pc:spChg>
      </pc:sldChg>
      <pc:sldChg chg="delSp modSp new ord">
        <pc:chgData name="Franklin, Grant" userId="S::grantdfranklin@tamu.edu::5abe4091-dd5f-473a-9aa3-6bf6dd197779" providerId="AD" clId="Web-{3F14FF53-6B3B-BE8F-CCFD-D4EBF3EFDA2F}" dt="2022-04-13T03:44:26.790" v="9"/>
        <pc:sldMkLst>
          <pc:docMk/>
          <pc:sldMk cId="3234151904" sldId="295"/>
        </pc:sldMkLst>
        <pc:spChg chg="mod">
          <ac:chgData name="Franklin, Grant" userId="S::grantdfranklin@tamu.edu::5abe4091-dd5f-473a-9aa3-6bf6dd197779" providerId="AD" clId="Web-{3F14FF53-6B3B-BE8F-CCFD-D4EBF3EFDA2F}" dt="2022-04-13T03:44:23.915" v="8" actId="20577"/>
          <ac:spMkLst>
            <pc:docMk/>
            <pc:sldMk cId="3234151904" sldId="295"/>
            <ac:spMk id="2" creationId="{8E6CAC0F-59E8-DC72-221F-BE25D6BEA825}"/>
          </ac:spMkLst>
        </pc:spChg>
        <pc:spChg chg="del">
          <ac:chgData name="Franklin, Grant" userId="S::grantdfranklin@tamu.edu::5abe4091-dd5f-473a-9aa3-6bf6dd197779" providerId="AD" clId="Web-{3F14FF53-6B3B-BE8F-CCFD-D4EBF3EFDA2F}" dt="2022-04-13T03:44:26.790" v="9"/>
          <ac:spMkLst>
            <pc:docMk/>
            <pc:sldMk cId="3234151904" sldId="295"/>
            <ac:spMk id="3" creationId="{D5D6550B-F2A4-79C9-7682-184D37E799A7}"/>
          </ac:spMkLst>
        </pc:spChg>
      </pc:sldChg>
    </pc:docChg>
  </pc:docChgLst>
  <pc:docChgLst>
    <pc:chgData name="Rennaker, Martin" userId="S::mwrennaker@tamu.edu::c71cc602-29bf-4247-95bf-88928ae1b3d4" providerId="AD" clId="Web-{48241A10-6DE3-8AC8-A549-85B23354B689}"/>
    <pc:docChg chg="addSld modSld sldOrd">
      <pc:chgData name="Rennaker, Martin" userId="S::mwrennaker@tamu.edu::c71cc602-29bf-4247-95bf-88928ae1b3d4" providerId="AD" clId="Web-{48241A10-6DE3-8AC8-A549-85B23354B689}" dt="2022-04-13T04:19:10.454" v="1676" actId="20577"/>
      <pc:docMkLst>
        <pc:docMk/>
      </pc:docMkLst>
      <pc:sldChg chg="addSp delSp modSp ord">
        <pc:chgData name="Rennaker, Martin" userId="S::mwrennaker@tamu.edu::c71cc602-29bf-4247-95bf-88928ae1b3d4" providerId="AD" clId="Web-{48241A10-6DE3-8AC8-A549-85B23354B689}" dt="2022-04-13T04:00:08.073" v="1665"/>
        <pc:sldMkLst>
          <pc:docMk/>
          <pc:sldMk cId="1671867253" sldId="280"/>
        </pc:sldMkLst>
        <pc:spChg chg="mod">
          <ac:chgData name="Rennaker, Martin" userId="S::mwrennaker@tamu.edu::c71cc602-29bf-4247-95bf-88928ae1b3d4" providerId="AD" clId="Web-{48241A10-6DE3-8AC8-A549-85B23354B689}" dt="2022-04-13T03:52:41.731" v="1642" actId="20577"/>
          <ac:spMkLst>
            <pc:docMk/>
            <pc:sldMk cId="1671867253" sldId="280"/>
            <ac:spMk id="2" creationId="{00000000-0000-0000-0000-000000000000}"/>
          </ac:spMkLst>
        </pc:spChg>
        <pc:spChg chg="del mod">
          <ac:chgData name="Rennaker, Martin" userId="S::mwrennaker@tamu.edu::c71cc602-29bf-4247-95bf-88928ae1b3d4" providerId="AD" clId="Web-{48241A10-6DE3-8AC8-A549-85B23354B689}" dt="2022-04-13T03:50:36.259" v="1627"/>
          <ac:spMkLst>
            <pc:docMk/>
            <pc:sldMk cId="1671867253" sldId="280"/>
            <ac:spMk id="3" creationId="{00000000-0000-0000-0000-000000000000}"/>
          </ac:spMkLst>
        </pc:spChg>
        <pc:picChg chg="add mod ord modCrop">
          <ac:chgData name="Rennaker, Martin" userId="S::mwrennaker@tamu.edu::c71cc602-29bf-4247-95bf-88928ae1b3d4" providerId="AD" clId="Web-{48241A10-6DE3-8AC8-A549-85B23354B689}" dt="2022-04-13T03:51:22.276" v="1641" actId="14100"/>
          <ac:picMkLst>
            <pc:docMk/>
            <pc:sldMk cId="1671867253" sldId="280"/>
            <ac:picMk id="4" creationId="{82B01E77-1A7D-E958-7C04-92C9394F6D8A}"/>
          </ac:picMkLst>
        </pc:picChg>
      </pc:sldChg>
      <pc:sldChg chg="modSp">
        <pc:chgData name="Rennaker, Martin" userId="S::mwrennaker@tamu.edu::c71cc602-29bf-4247-95bf-88928ae1b3d4" providerId="AD" clId="Web-{48241A10-6DE3-8AC8-A549-85B23354B689}" dt="2022-04-13T01:56:58.697" v="295" actId="1076"/>
        <pc:sldMkLst>
          <pc:docMk/>
          <pc:sldMk cId="1532617524" sldId="284"/>
        </pc:sldMkLst>
        <pc:spChg chg="mod">
          <ac:chgData name="Rennaker, Martin" userId="S::mwrennaker@tamu.edu::c71cc602-29bf-4247-95bf-88928ae1b3d4" providerId="AD" clId="Web-{48241A10-6DE3-8AC8-A549-85B23354B689}" dt="2022-04-13T01:56:51.259" v="294" actId="14100"/>
          <ac:spMkLst>
            <pc:docMk/>
            <pc:sldMk cId="1532617524" sldId="284"/>
            <ac:spMk id="3" creationId="{4C0320F5-DA40-3973-0B8E-617BF642E62A}"/>
          </ac:spMkLst>
        </pc:spChg>
        <pc:spChg chg="mod">
          <ac:chgData name="Rennaker, Martin" userId="S::mwrennaker@tamu.edu::c71cc602-29bf-4247-95bf-88928ae1b3d4" providerId="AD" clId="Web-{48241A10-6DE3-8AC8-A549-85B23354B689}" dt="2022-04-13T01:56:58.697" v="295" actId="1076"/>
          <ac:spMkLst>
            <pc:docMk/>
            <pc:sldMk cId="1532617524" sldId="284"/>
            <ac:spMk id="4" creationId="{B8E0500B-274E-3CCF-CADC-25267D18C586}"/>
          </ac:spMkLst>
        </pc:spChg>
      </pc:sldChg>
      <pc:sldChg chg="modSp">
        <pc:chgData name="Rennaker, Martin" userId="S::mwrennaker@tamu.edu::c71cc602-29bf-4247-95bf-88928ae1b3d4" providerId="AD" clId="Web-{48241A10-6DE3-8AC8-A549-85B23354B689}" dt="2022-04-13T02:58:49.165" v="1583" actId="1076"/>
        <pc:sldMkLst>
          <pc:docMk/>
          <pc:sldMk cId="3691140626" sldId="289"/>
        </pc:sldMkLst>
        <pc:picChg chg="mod">
          <ac:chgData name="Rennaker, Martin" userId="S::mwrennaker@tamu.edu::c71cc602-29bf-4247-95bf-88928ae1b3d4" providerId="AD" clId="Web-{48241A10-6DE3-8AC8-A549-85B23354B689}" dt="2022-04-13T02:58:49.165" v="1583" actId="1076"/>
          <ac:picMkLst>
            <pc:docMk/>
            <pc:sldMk cId="3691140626" sldId="289"/>
            <ac:picMk id="6" creationId="{D59D7B4C-9475-45E9-BE91-FC62A1A18AF7}"/>
          </ac:picMkLst>
        </pc:picChg>
      </pc:sldChg>
      <pc:sldChg chg="addSp delSp modSp new">
        <pc:chgData name="Rennaker, Martin" userId="S::mwrennaker@tamu.edu::c71cc602-29bf-4247-95bf-88928ae1b3d4" providerId="AD" clId="Web-{48241A10-6DE3-8AC8-A549-85B23354B689}" dt="2022-04-13T03:44:14.169" v="1624" actId="20577"/>
        <pc:sldMkLst>
          <pc:docMk/>
          <pc:sldMk cId="2803630255" sldId="290"/>
        </pc:sldMkLst>
        <pc:spChg chg="mod">
          <ac:chgData name="Rennaker, Martin" userId="S::mwrennaker@tamu.edu::c71cc602-29bf-4247-95bf-88928ae1b3d4" providerId="AD" clId="Web-{48241A10-6DE3-8AC8-A549-85B23354B689}" dt="2022-04-13T02:55:24.471" v="1503" actId="20577"/>
          <ac:spMkLst>
            <pc:docMk/>
            <pc:sldMk cId="2803630255" sldId="290"/>
            <ac:spMk id="2" creationId="{B1207CE6-01CF-3AA5-6B54-1049CC84E508}"/>
          </ac:spMkLst>
        </pc:spChg>
        <pc:spChg chg="mod">
          <ac:chgData name="Rennaker, Martin" userId="S::mwrennaker@tamu.edu::c71cc602-29bf-4247-95bf-88928ae1b3d4" providerId="AD" clId="Web-{48241A10-6DE3-8AC8-A549-85B23354B689}" dt="2022-04-13T03:44:14.169" v="1624" actId="20577"/>
          <ac:spMkLst>
            <pc:docMk/>
            <pc:sldMk cId="2803630255" sldId="290"/>
            <ac:spMk id="3" creationId="{35E2DD7C-991C-6C62-F749-49C7557E7218}"/>
          </ac:spMkLst>
        </pc:spChg>
        <pc:spChg chg="add del">
          <ac:chgData name="Rennaker, Martin" userId="S::mwrennaker@tamu.edu::c71cc602-29bf-4247-95bf-88928ae1b3d4" providerId="AD" clId="Web-{48241A10-6DE3-8AC8-A549-85B23354B689}" dt="2022-04-13T02:23:24.875" v="583"/>
          <ac:spMkLst>
            <pc:docMk/>
            <pc:sldMk cId="2803630255" sldId="290"/>
            <ac:spMk id="4" creationId="{62D7CA5F-B447-0982-0527-01891E8B5B75}"/>
          </ac:spMkLst>
        </pc:spChg>
        <pc:spChg chg="add mod">
          <ac:chgData name="Rennaker, Martin" userId="S::mwrennaker@tamu.edu::c71cc602-29bf-4247-95bf-88928ae1b3d4" providerId="AD" clId="Web-{48241A10-6DE3-8AC8-A549-85B23354B689}" dt="2022-04-13T02:37:27.794" v="846" actId="1076"/>
          <ac:spMkLst>
            <pc:docMk/>
            <pc:sldMk cId="2803630255" sldId="290"/>
            <ac:spMk id="7" creationId="{CBF784D5-4600-36FB-9312-A1EF15680BCE}"/>
          </ac:spMkLst>
        </pc:spChg>
        <pc:picChg chg="add mod">
          <ac:chgData name="Rennaker, Martin" userId="S::mwrennaker@tamu.edu::c71cc602-29bf-4247-95bf-88928ae1b3d4" providerId="AD" clId="Web-{48241A10-6DE3-8AC8-A549-85B23354B689}" dt="2022-04-13T02:36:26.745" v="778" actId="1076"/>
          <ac:picMkLst>
            <pc:docMk/>
            <pc:sldMk cId="2803630255" sldId="290"/>
            <ac:picMk id="5" creationId="{29665593-9C8C-AEE0-DE96-85694BFE4AFE}"/>
          </ac:picMkLst>
        </pc:picChg>
        <pc:picChg chg="add mod">
          <ac:chgData name="Rennaker, Martin" userId="S::mwrennaker@tamu.edu::c71cc602-29bf-4247-95bf-88928ae1b3d4" providerId="AD" clId="Web-{48241A10-6DE3-8AC8-A549-85B23354B689}" dt="2022-04-13T02:37:30.294" v="847" actId="1076"/>
          <ac:picMkLst>
            <pc:docMk/>
            <pc:sldMk cId="2803630255" sldId="290"/>
            <ac:picMk id="6" creationId="{06171DF3-67B0-057C-576E-152937461D5E}"/>
          </ac:picMkLst>
        </pc:picChg>
      </pc:sldChg>
      <pc:sldChg chg="addSp delSp modSp new ord">
        <pc:chgData name="Rennaker, Martin" userId="S::mwrennaker@tamu.edu::c71cc602-29bf-4247-95bf-88928ae1b3d4" providerId="AD" clId="Web-{48241A10-6DE3-8AC8-A549-85B23354B689}" dt="2022-04-13T02:55:15.533" v="1493" actId="20577"/>
        <pc:sldMkLst>
          <pc:docMk/>
          <pc:sldMk cId="3966412448" sldId="291"/>
        </pc:sldMkLst>
        <pc:spChg chg="mod">
          <ac:chgData name="Rennaker, Martin" userId="S::mwrennaker@tamu.edu::c71cc602-29bf-4247-95bf-88928ae1b3d4" providerId="AD" clId="Web-{48241A10-6DE3-8AC8-A549-85B23354B689}" dt="2022-04-13T02:55:15.533" v="1493" actId="20577"/>
          <ac:spMkLst>
            <pc:docMk/>
            <pc:sldMk cId="3966412448" sldId="291"/>
            <ac:spMk id="2" creationId="{B6B471F6-E59F-1361-4280-E1CDD9B666BC}"/>
          </ac:spMkLst>
        </pc:spChg>
        <pc:spChg chg="mod">
          <ac:chgData name="Rennaker, Martin" userId="S::mwrennaker@tamu.edu::c71cc602-29bf-4247-95bf-88928ae1b3d4" providerId="AD" clId="Web-{48241A10-6DE3-8AC8-A549-85B23354B689}" dt="2022-04-13T02:10:52.116" v="473" actId="14100"/>
          <ac:spMkLst>
            <pc:docMk/>
            <pc:sldMk cId="3966412448" sldId="291"/>
            <ac:spMk id="3" creationId="{44E21931-8BB9-6E58-A4EC-3106889D5358}"/>
          </ac:spMkLst>
        </pc:spChg>
        <pc:spChg chg="add mod">
          <ac:chgData name="Rennaker, Martin" userId="S::mwrennaker@tamu.edu::c71cc602-29bf-4247-95bf-88928ae1b3d4" providerId="AD" clId="Web-{48241A10-6DE3-8AC8-A549-85B23354B689}" dt="2022-04-13T02:10:55.803" v="474" actId="1076"/>
          <ac:spMkLst>
            <pc:docMk/>
            <pc:sldMk cId="3966412448" sldId="291"/>
            <ac:spMk id="9" creationId="{244C1ED0-6DE8-BB1B-75E1-0AB6D4D22B46}"/>
          </ac:spMkLst>
        </pc:spChg>
        <pc:graphicFrameChg chg="add del">
          <ac:chgData name="Rennaker, Martin" userId="S::mwrennaker@tamu.edu::c71cc602-29bf-4247-95bf-88928ae1b3d4" providerId="AD" clId="Web-{48241A10-6DE3-8AC8-A549-85B23354B689}" dt="2022-04-13T02:11:42.695" v="477"/>
          <ac:graphicFrameMkLst>
            <pc:docMk/>
            <pc:sldMk cId="3966412448" sldId="291"/>
            <ac:graphicFrameMk id="10" creationId="{7BBD606A-297E-6A87-5254-347261464739}"/>
          </ac:graphicFrameMkLst>
        </pc:graphicFrameChg>
        <pc:graphicFrameChg chg="add del mod modGraphic">
          <ac:chgData name="Rennaker, Martin" userId="S::mwrennaker@tamu.edu::c71cc602-29bf-4247-95bf-88928ae1b3d4" providerId="AD" clId="Web-{48241A10-6DE3-8AC8-A549-85B23354B689}" dt="2022-04-13T02:12:33.385" v="565"/>
          <ac:graphicFrameMkLst>
            <pc:docMk/>
            <pc:sldMk cId="3966412448" sldId="291"/>
            <ac:graphicFrameMk id="11" creationId="{75DA422C-A9C9-8535-606F-BA89CB0D63EF}"/>
          </ac:graphicFrameMkLst>
        </pc:graphicFrameChg>
        <pc:picChg chg="add mod">
          <ac:chgData name="Rennaker, Martin" userId="S::mwrennaker@tamu.edu::c71cc602-29bf-4247-95bf-88928ae1b3d4" providerId="AD" clId="Web-{48241A10-6DE3-8AC8-A549-85B23354B689}" dt="2022-04-13T02:02:51.193" v="334" actId="1076"/>
          <ac:picMkLst>
            <pc:docMk/>
            <pc:sldMk cId="3966412448" sldId="291"/>
            <ac:picMk id="4" creationId="{4ADA2136-2E93-CBE2-41F6-3AE08A14EB40}"/>
          </ac:picMkLst>
        </pc:picChg>
        <pc:picChg chg="add mod">
          <ac:chgData name="Rennaker, Martin" userId="S::mwrennaker@tamu.edu::c71cc602-29bf-4247-95bf-88928ae1b3d4" providerId="AD" clId="Web-{48241A10-6DE3-8AC8-A549-85B23354B689}" dt="2022-04-13T02:02:43.615" v="331" actId="1076"/>
          <ac:picMkLst>
            <pc:docMk/>
            <pc:sldMk cId="3966412448" sldId="291"/>
            <ac:picMk id="5" creationId="{1DBC8910-4FBD-7629-2FC3-BC6D02B05456}"/>
          </ac:picMkLst>
        </pc:picChg>
        <pc:picChg chg="add mod">
          <ac:chgData name="Rennaker, Martin" userId="S::mwrennaker@tamu.edu::c71cc602-29bf-4247-95bf-88928ae1b3d4" providerId="AD" clId="Web-{48241A10-6DE3-8AC8-A549-85B23354B689}" dt="2022-04-13T02:02:44.631" v="332" actId="1076"/>
          <ac:picMkLst>
            <pc:docMk/>
            <pc:sldMk cId="3966412448" sldId="291"/>
            <ac:picMk id="6" creationId="{0D93370C-AB42-685A-6B20-21554FBC88A4}"/>
          </ac:picMkLst>
        </pc:picChg>
        <pc:picChg chg="add mod">
          <ac:chgData name="Rennaker, Martin" userId="S::mwrennaker@tamu.edu::c71cc602-29bf-4247-95bf-88928ae1b3d4" providerId="AD" clId="Web-{48241A10-6DE3-8AC8-A549-85B23354B689}" dt="2022-04-13T02:02:47.443" v="333" actId="1076"/>
          <ac:picMkLst>
            <pc:docMk/>
            <pc:sldMk cId="3966412448" sldId="291"/>
            <ac:picMk id="7" creationId="{018502A6-0F50-C21B-E288-B5C3287DA47F}"/>
          </ac:picMkLst>
        </pc:picChg>
        <pc:picChg chg="add del mod modCrop">
          <ac:chgData name="Rennaker, Martin" userId="S::mwrennaker@tamu.edu::c71cc602-29bf-4247-95bf-88928ae1b3d4" providerId="AD" clId="Web-{48241A10-6DE3-8AC8-A549-85B23354B689}" dt="2022-04-13T02:13:37.668" v="567"/>
          <ac:picMkLst>
            <pc:docMk/>
            <pc:sldMk cId="3966412448" sldId="291"/>
            <ac:picMk id="8" creationId="{663FE14F-3DD8-4E78-943F-F317E7F794E1}"/>
          </ac:picMkLst>
        </pc:picChg>
        <pc:picChg chg="add mod">
          <ac:chgData name="Rennaker, Martin" userId="S::mwrennaker@tamu.edu::c71cc602-29bf-4247-95bf-88928ae1b3d4" providerId="AD" clId="Web-{48241A10-6DE3-8AC8-A549-85B23354B689}" dt="2022-04-13T02:23:21.500" v="582" actId="1076"/>
          <ac:picMkLst>
            <pc:docMk/>
            <pc:sldMk cId="3966412448" sldId="291"/>
            <ac:picMk id="12" creationId="{28E99552-C0BF-9AC2-2998-F5866D5983CE}"/>
          </ac:picMkLst>
        </pc:picChg>
      </pc:sldChg>
      <pc:sldChg chg="modSp new modCm">
        <pc:chgData name="Rennaker, Martin" userId="S::mwrennaker@tamu.edu::c71cc602-29bf-4247-95bf-88928ae1b3d4" providerId="AD" clId="Web-{48241A10-6DE3-8AC8-A549-85B23354B689}" dt="2022-04-13T04:19:10.454" v="1676" actId="20577"/>
        <pc:sldMkLst>
          <pc:docMk/>
          <pc:sldMk cId="2791919532" sldId="292"/>
        </pc:sldMkLst>
        <pc:spChg chg="mod">
          <ac:chgData name="Rennaker, Martin" userId="S::mwrennaker@tamu.edu::c71cc602-29bf-4247-95bf-88928ae1b3d4" providerId="AD" clId="Web-{48241A10-6DE3-8AC8-A549-85B23354B689}" dt="2022-04-13T02:57:04.365" v="1580" actId="20577"/>
          <ac:spMkLst>
            <pc:docMk/>
            <pc:sldMk cId="2791919532" sldId="292"/>
            <ac:spMk id="2" creationId="{4D452C5A-8F61-D03C-A91E-16FA4D9C84D0}"/>
          </ac:spMkLst>
        </pc:spChg>
        <pc:spChg chg="mod">
          <ac:chgData name="Rennaker, Martin" userId="S::mwrennaker@tamu.edu::c71cc602-29bf-4247-95bf-88928ae1b3d4" providerId="AD" clId="Web-{48241A10-6DE3-8AC8-A549-85B23354B689}" dt="2022-04-13T04:19:10.454" v="1676" actId="20577"/>
          <ac:spMkLst>
            <pc:docMk/>
            <pc:sldMk cId="2791919532" sldId="292"/>
            <ac:spMk id="3" creationId="{4DE01FEF-C889-6AFF-925F-6FC7E4190024}"/>
          </ac:spMkLst>
        </pc:spChg>
      </pc:sldChg>
      <pc:sldChg chg="addSp delSp modSp new ord">
        <pc:chgData name="Rennaker, Martin" userId="S::mwrennaker@tamu.edu::c71cc602-29bf-4247-95bf-88928ae1b3d4" providerId="AD" clId="Web-{48241A10-6DE3-8AC8-A549-85B23354B689}" dt="2022-04-13T03:59:55.573" v="1664"/>
        <pc:sldMkLst>
          <pc:docMk/>
          <pc:sldMk cId="3372648399" sldId="296"/>
        </pc:sldMkLst>
        <pc:spChg chg="mod">
          <ac:chgData name="Rennaker, Martin" userId="S::mwrennaker@tamu.edu::c71cc602-29bf-4247-95bf-88928ae1b3d4" providerId="AD" clId="Web-{48241A10-6DE3-8AC8-A549-85B23354B689}" dt="2022-04-13T03:52:49.231" v="1651" actId="20577"/>
          <ac:spMkLst>
            <pc:docMk/>
            <pc:sldMk cId="3372648399" sldId="296"/>
            <ac:spMk id="2" creationId="{4B3B142A-4A91-C3F5-4A27-C24ED73D752E}"/>
          </ac:spMkLst>
        </pc:spChg>
        <pc:spChg chg="del">
          <ac:chgData name="Rennaker, Martin" userId="S::mwrennaker@tamu.edu::c71cc602-29bf-4247-95bf-88928ae1b3d4" providerId="AD" clId="Web-{48241A10-6DE3-8AC8-A549-85B23354B689}" dt="2022-04-13T03:52:56.060" v="1652"/>
          <ac:spMkLst>
            <pc:docMk/>
            <pc:sldMk cId="3372648399" sldId="296"/>
            <ac:spMk id="3" creationId="{7DB135D3-289F-1AEA-2A8F-BB14C1F6944B}"/>
          </ac:spMkLst>
        </pc:spChg>
        <pc:picChg chg="add mod ord modCrop">
          <ac:chgData name="Rennaker, Martin" userId="S::mwrennaker@tamu.edu::c71cc602-29bf-4247-95bf-88928ae1b3d4" providerId="AD" clId="Web-{48241A10-6DE3-8AC8-A549-85B23354B689}" dt="2022-04-13T03:53:19.170" v="1660" actId="1076"/>
          <ac:picMkLst>
            <pc:docMk/>
            <pc:sldMk cId="3372648399" sldId="296"/>
            <ac:picMk id="4" creationId="{4C51C0B4-2094-01F8-45AB-8B3F74A24E4C}"/>
          </ac:picMkLst>
        </pc:picChg>
      </pc:sldChg>
    </pc:docChg>
  </pc:docChgLst>
  <pc:docChgLst>
    <pc:chgData name="Magallanes, Yarentzy" userId="S::yarentzym@tamu.edu::b14954fa-3e6a-41ac-9a52-396e13fe3d4e" providerId="AD" clId="Web-{21FD1FCB-A079-B037-D271-D258C1225339}"/>
    <pc:docChg chg="addSld delSld modSld">
      <pc:chgData name="Magallanes, Yarentzy" userId="S::yarentzym@tamu.edu::b14954fa-3e6a-41ac-9a52-396e13fe3d4e" providerId="AD" clId="Web-{21FD1FCB-A079-B037-D271-D258C1225339}" dt="2022-04-13T01:29:59.996" v="175" actId="20577"/>
      <pc:docMkLst>
        <pc:docMk/>
      </pc:docMkLst>
      <pc:sldChg chg="del">
        <pc:chgData name="Magallanes, Yarentzy" userId="S::yarentzym@tamu.edu::b14954fa-3e6a-41ac-9a52-396e13fe3d4e" providerId="AD" clId="Web-{21FD1FCB-A079-B037-D271-D258C1225339}" dt="2022-04-13T00:34:10.492" v="1"/>
        <pc:sldMkLst>
          <pc:docMk/>
          <pc:sldMk cId="1628571770" sldId="256"/>
        </pc:sldMkLst>
      </pc:sldChg>
      <pc:sldChg chg="del">
        <pc:chgData name="Magallanes, Yarentzy" userId="S::yarentzym@tamu.edu::b14954fa-3e6a-41ac-9a52-396e13fe3d4e" providerId="AD" clId="Web-{21FD1FCB-A079-B037-D271-D258C1225339}" dt="2022-04-13T00:34:37.243" v="3"/>
        <pc:sldMkLst>
          <pc:docMk/>
          <pc:sldMk cId="1810629760" sldId="276"/>
        </pc:sldMkLst>
      </pc:sldChg>
      <pc:sldChg chg="add">
        <pc:chgData name="Magallanes, Yarentzy" userId="S::yarentzym@tamu.edu::b14954fa-3e6a-41ac-9a52-396e13fe3d4e" providerId="AD" clId="Web-{21FD1FCB-A079-B037-D271-D258C1225339}" dt="2022-04-13T00:34:07.711" v="0"/>
        <pc:sldMkLst>
          <pc:docMk/>
          <pc:sldMk cId="4184638938" sldId="286"/>
        </pc:sldMkLst>
      </pc:sldChg>
      <pc:sldChg chg="add">
        <pc:chgData name="Magallanes, Yarentzy" userId="S::yarentzym@tamu.edu::b14954fa-3e6a-41ac-9a52-396e13fe3d4e" providerId="AD" clId="Web-{21FD1FCB-A079-B037-D271-D258C1225339}" dt="2022-04-13T00:34:34.821" v="2"/>
        <pc:sldMkLst>
          <pc:docMk/>
          <pc:sldMk cId="3473831013" sldId="287"/>
        </pc:sldMkLst>
      </pc:sldChg>
      <pc:sldChg chg="add">
        <pc:chgData name="Magallanes, Yarentzy" userId="S::yarentzym@tamu.edu::b14954fa-3e6a-41ac-9a52-396e13fe3d4e" providerId="AD" clId="Web-{21FD1FCB-A079-B037-D271-D258C1225339}" dt="2022-04-13T00:34:44.587" v="4"/>
        <pc:sldMkLst>
          <pc:docMk/>
          <pc:sldMk cId="55093241" sldId="288"/>
        </pc:sldMkLst>
      </pc:sldChg>
      <pc:sldChg chg="modSp new">
        <pc:chgData name="Magallanes, Yarentzy" userId="S::yarentzym@tamu.edu::b14954fa-3e6a-41ac-9a52-396e13fe3d4e" providerId="AD" clId="Web-{21FD1FCB-A079-B037-D271-D258C1225339}" dt="2022-04-13T01:29:59.996" v="175" actId="20577"/>
        <pc:sldMkLst>
          <pc:docMk/>
          <pc:sldMk cId="3691140626" sldId="289"/>
        </pc:sldMkLst>
        <pc:spChg chg="mod">
          <ac:chgData name="Magallanes, Yarentzy" userId="S::yarentzym@tamu.edu::b14954fa-3e6a-41ac-9a52-396e13fe3d4e" providerId="AD" clId="Web-{21FD1FCB-A079-B037-D271-D258C1225339}" dt="2022-04-13T00:50:14.384" v="7" actId="20577"/>
          <ac:spMkLst>
            <pc:docMk/>
            <pc:sldMk cId="3691140626" sldId="289"/>
            <ac:spMk id="2" creationId="{6F3EC5E3-6403-55E3-69C6-5D9DE11E85CF}"/>
          </ac:spMkLst>
        </pc:spChg>
        <pc:spChg chg="mod">
          <ac:chgData name="Magallanes, Yarentzy" userId="S::yarentzym@tamu.edu::b14954fa-3e6a-41ac-9a52-396e13fe3d4e" providerId="AD" clId="Web-{21FD1FCB-A079-B037-D271-D258C1225339}" dt="2022-04-13T01:29:59.996" v="175" actId="20577"/>
          <ac:spMkLst>
            <pc:docMk/>
            <pc:sldMk cId="3691140626" sldId="289"/>
            <ac:spMk id="3" creationId="{7C166AE9-E11A-076E-DB10-0AFD6EF4E461}"/>
          </ac:spMkLst>
        </pc:spChg>
      </pc:sldChg>
    </pc:docChg>
  </pc:docChgLst>
  <pc:docChgLst>
    <pc:chgData name="Magallanes, Yarentzy" userId="S::yarentzym@tamu.edu::b14954fa-3e6a-41ac-9a52-396e13fe3d4e" providerId="AD" clId="Web-{8777EB68-FCBD-4CAC-053A-E111F25109BF}"/>
    <pc:docChg chg="addSld modSld">
      <pc:chgData name="Magallanes, Yarentzy" userId="S::yarentzym@tamu.edu::b14954fa-3e6a-41ac-9a52-396e13fe3d4e" providerId="AD" clId="Web-{8777EB68-FCBD-4CAC-053A-E111F25109BF}" dt="2022-04-13T07:24:01.090" v="436" actId="14100"/>
      <pc:docMkLst>
        <pc:docMk/>
      </pc:docMkLst>
      <pc:sldChg chg="modSp modNotes">
        <pc:chgData name="Magallanes, Yarentzy" userId="S::yarentzym@tamu.edu::b14954fa-3e6a-41ac-9a52-396e13fe3d4e" providerId="AD" clId="Web-{8777EB68-FCBD-4CAC-053A-E111F25109BF}" dt="2022-04-13T07:24:01.090" v="436" actId="14100"/>
        <pc:sldMkLst>
          <pc:docMk/>
          <pc:sldMk cId="3691140626" sldId="289"/>
        </pc:sldMkLst>
        <pc:spChg chg="mod">
          <ac:chgData name="Magallanes, Yarentzy" userId="S::yarentzym@tamu.edu::b14954fa-3e6a-41ac-9a52-396e13fe3d4e" providerId="AD" clId="Web-{8777EB68-FCBD-4CAC-053A-E111F25109BF}" dt="2022-04-13T07:11:15.128" v="29" actId="20577"/>
          <ac:spMkLst>
            <pc:docMk/>
            <pc:sldMk cId="3691140626" sldId="289"/>
            <ac:spMk id="5" creationId="{919CDE1C-8E85-FCC3-704B-52AFBD5AB67F}"/>
          </ac:spMkLst>
        </pc:spChg>
        <pc:picChg chg="mod">
          <ac:chgData name="Magallanes, Yarentzy" userId="S::yarentzym@tamu.edu::b14954fa-3e6a-41ac-9a52-396e13fe3d4e" providerId="AD" clId="Web-{8777EB68-FCBD-4CAC-053A-E111F25109BF}" dt="2022-04-13T07:24:01.090" v="436" actId="14100"/>
          <ac:picMkLst>
            <pc:docMk/>
            <pc:sldMk cId="3691140626" sldId="289"/>
            <ac:picMk id="6" creationId="{D59D7B4C-9475-45E9-BE91-FC62A1A18AF7}"/>
          </ac:picMkLst>
        </pc:picChg>
        <pc:picChg chg="mod">
          <ac:chgData name="Magallanes, Yarentzy" userId="S::yarentzym@tamu.edu::b14954fa-3e6a-41ac-9a52-396e13fe3d4e" providerId="AD" clId="Web-{8777EB68-FCBD-4CAC-053A-E111F25109BF}" dt="2022-04-13T07:23:58.137" v="435" actId="1076"/>
          <ac:picMkLst>
            <pc:docMk/>
            <pc:sldMk cId="3691140626" sldId="289"/>
            <ac:picMk id="7" creationId="{B49170E5-ECAA-5E92-23D4-AFA1EFD16EE2}"/>
          </ac:picMkLst>
        </pc:picChg>
      </pc:sldChg>
      <pc:sldChg chg="addSp delSp modSp modNotes">
        <pc:chgData name="Magallanes, Yarentzy" userId="S::yarentzym@tamu.edu::b14954fa-3e6a-41ac-9a52-396e13fe3d4e" providerId="AD" clId="Web-{8777EB68-FCBD-4CAC-053A-E111F25109BF}" dt="2022-04-13T07:23:36.808" v="434"/>
        <pc:sldMkLst>
          <pc:docMk/>
          <pc:sldMk cId="2752607268" sldId="294"/>
        </pc:sldMkLst>
        <pc:spChg chg="add del mod">
          <ac:chgData name="Magallanes, Yarentzy" userId="S::yarentzym@tamu.edu::b14954fa-3e6a-41ac-9a52-396e13fe3d4e" providerId="AD" clId="Web-{8777EB68-FCBD-4CAC-053A-E111F25109BF}" dt="2022-04-13T07:18:42.625" v="220" actId="20577"/>
          <ac:spMkLst>
            <pc:docMk/>
            <pc:sldMk cId="2752607268" sldId="294"/>
            <ac:spMk id="3" creationId="{E87C3A57-98E6-9C5B-C8EA-71F31566A68C}"/>
          </ac:spMkLst>
        </pc:spChg>
        <pc:spChg chg="add del mod">
          <ac:chgData name="Magallanes, Yarentzy" userId="S::yarentzym@tamu.edu::b14954fa-3e6a-41ac-9a52-396e13fe3d4e" providerId="AD" clId="Web-{8777EB68-FCBD-4CAC-053A-E111F25109BF}" dt="2022-04-13T07:17:23.185" v="185"/>
          <ac:spMkLst>
            <pc:docMk/>
            <pc:sldMk cId="2752607268" sldId="294"/>
            <ac:spMk id="5" creationId="{25158F3E-71FB-380C-5A79-D438360F85AD}"/>
          </ac:spMkLst>
        </pc:spChg>
      </pc:sldChg>
      <pc:sldChg chg="addSp modSp new modNotes">
        <pc:chgData name="Magallanes, Yarentzy" userId="S::yarentzym@tamu.edu::b14954fa-3e6a-41ac-9a52-396e13fe3d4e" providerId="AD" clId="Web-{8777EB68-FCBD-4CAC-053A-E111F25109BF}" dt="2022-04-13T07:20:59.707" v="283"/>
        <pc:sldMkLst>
          <pc:docMk/>
          <pc:sldMk cId="3743240871" sldId="299"/>
        </pc:sldMkLst>
        <pc:spChg chg="mod">
          <ac:chgData name="Magallanes, Yarentzy" userId="S::yarentzym@tamu.edu::b14954fa-3e6a-41ac-9a52-396e13fe3d4e" providerId="AD" clId="Web-{8777EB68-FCBD-4CAC-053A-E111F25109BF}" dt="2022-04-13T07:12:44.897" v="128" actId="20577"/>
          <ac:spMkLst>
            <pc:docMk/>
            <pc:sldMk cId="3743240871" sldId="299"/>
            <ac:spMk id="2" creationId="{ABBC7483-5FBD-3C40-FA50-7391ECA04439}"/>
          </ac:spMkLst>
        </pc:spChg>
        <pc:spChg chg="mod">
          <ac:chgData name="Magallanes, Yarentzy" userId="S::yarentzym@tamu.edu::b14954fa-3e6a-41ac-9a52-396e13fe3d4e" providerId="AD" clId="Web-{8777EB68-FCBD-4CAC-053A-E111F25109BF}" dt="2022-04-13T07:16:08.385" v="179" actId="20577"/>
          <ac:spMkLst>
            <pc:docMk/>
            <pc:sldMk cId="3743240871" sldId="299"/>
            <ac:spMk id="3" creationId="{6E6F10DC-E3CD-6F01-A094-4AFB5D455683}"/>
          </ac:spMkLst>
        </pc:spChg>
        <pc:picChg chg="add mod modCrop">
          <ac:chgData name="Magallanes, Yarentzy" userId="S::yarentzym@tamu.edu::b14954fa-3e6a-41ac-9a52-396e13fe3d4e" providerId="AD" clId="Web-{8777EB68-FCBD-4CAC-053A-E111F25109BF}" dt="2022-04-13T07:15:23.038" v="166" actId="14100"/>
          <ac:picMkLst>
            <pc:docMk/>
            <pc:sldMk cId="3743240871" sldId="299"/>
            <ac:picMk id="4" creationId="{8826820C-7D96-4D2E-B687-99ADCA01E0E6}"/>
          </ac:picMkLst>
        </pc:picChg>
        <pc:picChg chg="add mod">
          <ac:chgData name="Magallanes, Yarentzy" userId="S::yarentzym@tamu.edu::b14954fa-3e6a-41ac-9a52-396e13fe3d4e" providerId="AD" clId="Web-{8777EB68-FCBD-4CAC-053A-E111F25109BF}" dt="2022-04-13T07:17:15.404" v="183" actId="1076"/>
          <ac:picMkLst>
            <pc:docMk/>
            <pc:sldMk cId="3743240871" sldId="299"/>
            <ac:picMk id="5" creationId="{CDB24AEC-B583-2C98-7794-5D5F2E8D4EDD}"/>
          </ac:picMkLst>
        </pc:picChg>
      </pc:sldChg>
    </pc:docChg>
  </pc:docChgLst>
  <pc:docChgLst>
    <pc:chgData name="Magallanes, Yarentzy" userId="S::yarentzym@tamu.edu::b14954fa-3e6a-41ac-9a52-396e13fe3d4e" providerId="AD" clId="Web-{2478158A-65B7-18FF-C32F-27C256C4375B}"/>
    <pc:docChg chg="mod addSld delSld modSld">
      <pc:chgData name="Magallanes, Yarentzy" userId="S::yarentzym@tamu.edu::b14954fa-3e6a-41ac-9a52-396e13fe3d4e" providerId="AD" clId="Web-{2478158A-65B7-18FF-C32F-27C256C4375B}" dt="2022-04-13T05:49:57.112" v="1725" actId="20577"/>
      <pc:docMkLst>
        <pc:docMk/>
      </pc:docMkLst>
      <pc:sldChg chg="addCm modCm">
        <pc:chgData name="Magallanes, Yarentzy" userId="S::yarentzym@tamu.edu::b14954fa-3e6a-41ac-9a52-396e13fe3d4e" providerId="AD" clId="Web-{2478158A-65B7-18FF-C32F-27C256C4375B}" dt="2022-04-13T04:40:43.587" v="788"/>
        <pc:sldMkLst>
          <pc:docMk/>
          <pc:sldMk cId="1671867253" sldId="280"/>
        </pc:sldMkLst>
      </pc:sldChg>
      <pc:sldChg chg="del">
        <pc:chgData name="Magallanes, Yarentzy" userId="S::yarentzym@tamu.edu::b14954fa-3e6a-41ac-9a52-396e13fe3d4e" providerId="AD" clId="Web-{2478158A-65B7-18FF-C32F-27C256C4375B}" dt="2022-04-13T03:43:32.253" v="408"/>
        <pc:sldMkLst>
          <pc:docMk/>
          <pc:sldMk cId="3743926407" sldId="281"/>
        </pc:sldMkLst>
      </pc:sldChg>
      <pc:sldChg chg="modNotes">
        <pc:chgData name="Magallanes, Yarentzy" userId="S::yarentzym@tamu.edu::b14954fa-3e6a-41ac-9a52-396e13fe3d4e" providerId="AD" clId="Web-{2478158A-65B7-18FF-C32F-27C256C4375B}" dt="2022-04-13T04:22:59.713" v="597"/>
        <pc:sldMkLst>
          <pc:docMk/>
          <pc:sldMk cId="3473831013" sldId="287"/>
        </pc:sldMkLst>
      </pc:sldChg>
      <pc:sldChg chg="addSp delSp modSp mod modClrScheme chgLayout modNotes">
        <pc:chgData name="Magallanes, Yarentzy" userId="S::yarentzym@tamu.edu::b14954fa-3e6a-41ac-9a52-396e13fe3d4e" providerId="AD" clId="Web-{2478158A-65B7-18FF-C32F-27C256C4375B}" dt="2022-04-13T05:07:22.482" v="1174"/>
        <pc:sldMkLst>
          <pc:docMk/>
          <pc:sldMk cId="3691140626" sldId="289"/>
        </pc:sldMkLst>
        <pc:spChg chg="mod ord">
          <ac:chgData name="Magallanes, Yarentzy" userId="S::yarentzym@tamu.edu::b14954fa-3e6a-41ac-9a52-396e13fe3d4e" providerId="AD" clId="Web-{2478158A-65B7-18FF-C32F-27C256C4375B}" dt="2022-04-13T02:56:47.843" v="28"/>
          <ac:spMkLst>
            <pc:docMk/>
            <pc:sldMk cId="3691140626" sldId="289"/>
            <ac:spMk id="2" creationId="{6F3EC5E3-6403-55E3-69C6-5D9DE11E85CF}"/>
          </ac:spMkLst>
        </pc:spChg>
        <pc:spChg chg="del mod">
          <ac:chgData name="Magallanes, Yarentzy" userId="S::yarentzym@tamu.edu::b14954fa-3e6a-41ac-9a52-396e13fe3d4e" providerId="AD" clId="Web-{2478158A-65B7-18FF-C32F-27C256C4375B}" dt="2022-04-13T03:58:02.400" v="417"/>
          <ac:spMkLst>
            <pc:docMk/>
            <pc:sldMk cId="3691140626" sldId="289"/>
            <ac:spMk id="3" creationId="{7C166AE9-E11A-076E-DB10-0AFD6EF4E461}"/>
          </ac:spMkLst>
        </pc:spChg>
        <pc:spChg chg="add del mod">
          <ac:chgData name="Magallanes, Yarentzy" userId="S::yarentzym@tamu.edu::b14954fa-3e6a-41ac-9a52-396e13fe3d4e" providerId="AD" clId="Web-{2478158A-65B7-18FF-C32F-27C256C4375B}" dt="2022-04-13T03:58:29.104" v="424"/>
          <ac:spMkLst>
            <pc:docMk/>
            <pc:sldMk cId="3691140626" sldId="289"/>
            <ac:spMk id="4" creationId="{4F51A90C-8DDF-6BCB-9D02-A4CEE3CBCA13}"/>
          </ac:spMkLst>
        </pc:spChg>
        <pc:spChg chg="add del">
          <ac:chgData name="Magallanes, Yarentzy" userId="S::yarentzym@tamu.edu::b14954fa-3e6a-41ac-9a52-396e13fe3d4e" providerId="AD" clId="Web-{2478158A-65B7-18FF-C32F-27C256C4375B}" dt="2022-04-13T02:55:20.278" v="18"/>
          <ac:spMkLst>
            <pc:docMk/>
            <pc:sldMk cId="3691140626" sldId="289"/>
            <ac:spMk id="4" creationId="{D231FA19-7BB1-011A-A488-6D54B3392B27}"/>
          </ac:spMkLst>
        </pc:spChg>
        <pc:spChg chg="add mod">
          <ac:chgData name="Magallanes, Yarentzy" userId="S::yarentzym@tamu.edu::b14954fa-3e6a-41ac-9a52-396e13fe3d4e" providerId="AD" clId="Web-{2478158A-65B7-18FF-C32F-27C256C4375B}" dt="2022-04-13T04:26:19.407" v="654" actId="20577"/>
          <ac:spMkLst>
            <pc:docMk/>
            <pc:sldMk cId="3691140626" sldId="289"/>
            <ac:spMk id="5" creationId="{919CDE1C-8E85-FCC3-704B-52AFBD5AB67F}"/>
          </ac:spMkLst>
        </pc:spChg>
        <pc:picChg chg="add del mod">
          <ac:chgData name="Magallanes, Yarentzy" userId="S::yarentzym@tamu.edu::b14954fa-3e6a-41ac-9a52-396e13fe3d4e" providerId="AD" clId="Web-{2478158A-65B7-18FF-C32F-27C256C4375B}" dt="2022-04-13T02:57:01.562" v="29"/>
          <ac:picMkLst>
            <pc:docMk/>
            <pc:sldMk cId="3691140626" sldId="289"/>
            <ac:picMk id="5" creationId="{2A5A5B57-4012-A420-10E8-BC0CDD1027D1}"/>
          </ac:picMkLst>
        </pc:picChg>
        <pc:picChg chg="add mod modCrop">
          <ac:chgData name="Magallanes, Yarentzy" userId="S::yarentzym@tamu.edu::b14954fa-3e6a-41ac-9a52-396e13fe3d4e" providerId="AD" clId="Web-{2478158A-65B7-18FF-C32F-27C256C4375B}" dt="2022-04-13T03:05:34.925" v="40" actId="1076"/>
          <ac:picMkLst>
            <pc:docMk/>
            <pc:sldMk cId="3691140626" sldId="289"/>
            <ac:picMk id="6" creationId="{D59D7B4C-9475-45E9-BE91-FC62A1A18AF7}"/>
          </ac:picMkLst>
        </pc:picChg>
        <pc:picChg chg="add mod">
          <ac:chgData name="Magallanes, Yarentzy" userId="S::yarentzym@tamu.edu::b14954fa-3e6a-41ac-9a52-396e13fe3d4e" providerId="AD" clId="Web-{2478158A-65B7-18FF-C32F-27C256C4375B}" dt="2022-04-13T04:01:31.125" v="592" actId="1076"/>
          <ac:picMkLst>
            <pc:docMk/>
            <pc:sldMk cId="3691140626" sldId="289"/>
            <ac:picMk id="7" creationId="{B49170E5-ECAA-5E92-23D4-AFA1EFD16EE2}"/>
          </ac:picMkLst>
        </pc:picChg>
      </pc:sldChg>
      <pc:sldChg chg="addCm modCm">
        <pc:chgData name="Magallanes, Yarentzy" userId="S::yarentzym@tamu.edu::b14954fa-3e6a-41ac-9a52-396e13fe3d4e" providerId="AD" clId="Web-{2478158A-65B7-18FF-C32F-27C256C4375B}" dt="2022-04-13T04:15:21.761" v="593"/>
        <pc:sldMkLst>
          <pc:docMk/>
          <pc:sldMk cId="2791919532" sldId="292"/>
        </pc:sldMkLst>
      </pc:sldChg>
      <pc:sldChg chg="modSp new modNotes">
        <pc:chgData name="Magallanes, Yarentzy" userId="S::yarentzym@tamu.edu::b14954fa-3e6a-41ac-9a52-396e13fe3d4e" providerId="AD" clId="Web-{2478158A-65B7-18FF-C32F-27C256C4375B}" dt="2022-04-13T05:17:23.251" v="1719"/>
        <pc:sldMkLst>
          <pc:docMk/>
          <pc:sldMk cId="996912588" sldId="293"/>
        </pc:sldMkLst>
        <pc:spChg chg="mod">
          <ac:chgData name="Magallanes, Yarentzy" userId="S::yarentzym@tamu.edu::b14954fa-3e6a-41ac-9a52-396e13fe3d4e" providerId="AD" clId="Web-{2478158A-65B7-18FF-C32F-27C256C4375B}" dt="2022-04-13T03:08:17.054" v="45" actId="20577"/>
          <ac:spMkLst>
            <pc:docMk/>
            <pc:sldMk cId="996912588" sldId="293"/>
            <ac:spMk id="2" creationId="{1B8630A8-AD1D-A807-4490-8E4BB551C3F0}"/>
          </ac:spMkLst>
        </pc:spChg>
        <pc:spChg chg="mod">
          <ac:chgData name="Magallanes, Yarentzy" userId="S::yarentzym@tamu.edu::b14954fa-3e6a-41ac-9a52-396e13fe3d4e" providerId="AD" clId="Web-{2478158A-65B7-18FF-C32F-27C256C4375B}" dt="2022-04-13T03:17:15.850" v="407" actId="20577"/>
          <ac:spMkLst>
            <pc:docMk/>
            <pc:sldMk cId="996912588" sldId="293"/>
            <ac:spMk id="3" creationId="{993D105C-C9C1-2A01-C325-001F86B2F243}"/>
          </ac:spMkLst>
        </pc:spChg>
      </pc:sldChg>
      <pc:sldChg chg="modSp new modNotes">
        <pc:chgData name="Magallanes, Yarentzy" userId="S::yarentzym@tamu.edu::b14954fa-3e6a-41ac-9a52-396e13fe3d4e" providerId="AD" clId="Web-{2478158A-65B7-18FF-C32F-27C256C4375B}" dt="2022-04-13T05:15:28.888" v="1531"/>
        <pc:sldMkLst>
          <pc:docMk/>
          <pc:sldMk cId="2752607268" sldId="294"/>
        </pc:sldMkLst>
        <pc:spChg chg="mod">
          <ac:chgData name="Magallanes, Yarentzy" userId="S::yarentzym@tamu.edu::b14954fa-3e6a-41ac-9a52-396e13fe3d4e" providerId="AD" clId="Web-{2478158A-65B7-18FF-C32F-27C256C4375B}" dt="2022-04-13T03:08:37.383" v="48" actId="20577"/>
          <ac:spMkLst>
            <pc:docMk/>
            <pc:sldMk cId="2752607268" sldId="294"/>
            <ac:spMk id="2" creationId="{3D8FB947-9BA5-DB88-54BF-5DF48D4302DB}"/>
          </ac:spMkLst>
        </pc:spChg>
        <pc:spChg chg="mod">
          <ac:chgData name="Magallanes, Yarentzy" userId="S::yarentzym@tamu.edu::b14954fa-3e6a-41ac-9a52-396e13fe3d4e" providerId="AD" clId="Web-{2478158A-65B7-18FF-C32F-27C256C4375B}" dt="2022-04-13T03:15:20.425" v="365" actId="20577"/>
          <ac:spMkLst>
            <pc:docMk/>
            <pc:sldMk cId="2752607268" sldId="294"/>
            <ac:spMk id="3" creationId="{E87C3A57-98E6-9C5B-C8EA-71F31566A68C}"/>
          </ac:spMkLst>
        </pc:spChg>
      </pc:sldChg>
      <pc:sldChg chg="del">
        <pc:chgData name="Magallanes, Yarentzy" userId="S::yarentzym@tamu.edu::b14954fa-3e6a-41ac-9a52-396e13fe3d4e" providerId="AD" clId="Web-{2478158A-65B7-18FF-C32F-27C256C4375B}" dt="2022-04-13T03:57:40.352" v="410"/>
        <pc:sldMkLst>
          <pc:docMk/>
          <pc:sldMk cId="3234151904" sldId="295"/>
        </pc:sldMkLst>
      </pc:sldChg>
      <pc:sldChg chg="add">
        <pc:chgData name="Magallanes, Yarentzy" userId="S::yarentzym@tamu.edu::b14954fa-3e6a-41ac-9a52-396e13fe3d4e" providerId="AD" clId="Web-{2478158A-65B7-18FF-C32F-27C256C4375B}" dt="2022-04-13T03:57:38.852" v="409"/>
        <pc:sldMkLst>
          <pc:docMk/>
          <pc:sldMk cId="2681685131" sldId="297"/>
        </pc:sldMkLst>
      </pc:sldChg>
      <pc:sldChg chg="modSp new">
        <pc:chgData name="Magallanes, Yarentzy" userId="S::yarentzym@tamu.edu::b14954fa-3e6a-41ac-9a52-396e13fe3d4e" providerId="AD" clId="Web-{2478158A-65B7-18FF-C32F-27C256C4375B}" dt="2022-04-13T05:49:57.112" v="1725" actId="20577"/>
        <pc:sldMkLst>
          <pc:docMk/>
          <pc:sldMk cId="3917202192" sldId="298"/>
        </pc:sldMkLst>
        <pc:spChg chg="mod">
          <ac:chgData name="Magallanes, Yarentzy" userId="S::yarentzym@tamu.edu::b14954fa-3e6a-41ac-9a52-396e13fe3d4e" providerId="AD" clId="Web-{2478158A-65B7-18FF-C32F-27C256C4375B}" dt="2022-04-13T05:49:57.112" v="1725" actId="20577"/>
          <ac:spMkLst>
            <pc:docMk/>
            <pc:sldMk cId="3917202192" sldId="298"/>
            <ac:spMk id="3" creationId="{D0739918-9BA8-ADA2-688D-473064FE6A6A}"/>
          </ac:spMkLst>
        </pc:spChg>
      </pc:sldChg>
    </pc:docChg>
  </pc:docChgLst>
  <pc:docChgLst>
    <pc:chgData name="Magallanes, Yarentzy" userId="S::yarentzym@tamu.edu::b14954fa-3e6a-41ac-9a52-396e13fe3d4e" providerId="AD" clId="Web-{525B1BCF-B9B3-5CAB-4F3A-F4B28F7C4DAD}"/>
    <pc:docChg chg="modSld">
      <pc:chgData name="Magallanes, Yarentzy" userId="S::yarentzym@tamu.edu::b14954fa-3e6a-41ac-9a52-396e13fe3d4e" providerId="AD" clId="Web-{525B1BCF-B9B3-5CAB-4F3A-F4B28F7C4DAD}" dt="2022-04-26T06:09:06.500" v="5" actId="1076"/>
      <pc:docMkLst>
        <pc:docMk/>
      </pc:docMkLst>
      <pc:sldChg chg="modSp">
        <pc:chgData name="Magallanes, Yarentzy" userId="S::yarentzym@tamu.edu::b14954fa-3e6a-41ac-9a52-396e13fe3d4e" providerId="AD" clId="Web-{525B1BCF-B9B3-5CAB-4F3A-F4B28F7C4DAD}" dt="2022-04-26T06:09:06.500" v="5" actId="1076"/>
        <pc:sldMkLst>
          <pc:docMk/>
          <pc:sldMk cId="3372648399" sldId="296"/>
        </pc:sldMkLst>
        <pc:picChg chg="mod">
          <ac:chgData name="Magallanes, Yarentzy" userId="S::yarentzym@tamu.edu::b14954fa-3e6a-41ac-9a52-396e13fe3d4e" providerId="AD" clId="Web-{525B1BCF-B9B3-5CAB-4F3A-F4B28F7C4DAD}" dt="2022-04-26T06:09:06.500" v="5" actId="1076"/>
          <ac:picMkLst>
            <pc:docMk/>
            <pc:sldMk cId="3372648399" sldId="296"/>
            <ac:picMk id="4" creationId="{4C51C0B4-2094-01F8-45AB-8B3F74A24E4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neLoad%20Tes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neLoad%20Tes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Load Voltage vs. Load Current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'[LineLoad Tests.xlsx]Sheet1'!$B$2</c:f>
              <c:strCache>
                <c:ptCount val="1"/>
                <c:pt idx="0">
                  <c:v>V_Load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'[LineLoad Tests.xlsx]Sheet1'!$A$3:$A$16</c:f>
              <c:numCache>
                <c:formatCode>General</c:formatCode>
                <c:ptCount val="14"/>
                <c:pt idx="0">
                  <c:v>0</c:v>
                </c:pt>
                <c:pt idx="1">
                  <c:v>3.4000000000000002E-2</c:v>
                </c:pt>
                <c:pt idx="2">
                  <c:v>4.9000000000000002E-2</c:v>
                </c:pt>
                <c:pt idx="3">
                  <c:v>6.6000000000000003E-2</c:v>
                </c:pt>
                <c:pt idx="4">
                  <c:v>7.9000000000000001E-2</c:v>
                </c:pt>
                <c:pt idx="5">
                  <c:v>9.2999999999999999E-2</c:v>
                </c:pt>
                <c:pt idx="6">
                  <c:v>0.107</c:v>
                </c:pt>
                <c:pt idx="7">
                  <c:v>0.126</c:v>
                </c:pt>
                <c:pt idx="8">
                  <c:v>0.14399999999999999</c:v>
                </c:pt>
                <c:pt idx="9">
                  <c:v>0.16800000000000001</c:v>
                </c:pt>
                <c:pt idx="10">
                  <c:v>0.182</c:v>
                </c:pt>
                <c:pt idx="11">
                  <c:v>0.20699999999999999</c:v>
                </c:pt>
                <c:pt idx="12">
                  <c:v>0.22700000000000001</c:v>
                </c:pt>
                <c:pt idx="13">
                  <c:v>0.25</c:v>
                </c:pt>
              </c:numCache>
            </c:numRef>
          </c:xVal>
          <c:yVal>
            <c:numRef>
              <c:f>'[LineLoad Tests.xlsx]Sheet1'!$B$3:$B$16</c:f>
              <c:numCache>
                <c:formatCode>General</c:formatCode>
                <c:ptCount val="14"/>
                <c:pt idx="0">
                  <c:v>3.3140000000000001</c:v>
                </c:pt>
                <c:pt idx="1">
                  <c:v>3.28</c:v>
                </c:pt>
                <c:pt idx="2">
                  <c:v>3.27</c:v>
                </c:pt>
                <c:pt idx="3">
                  <c:v>3.2530000000000001</c:v>
                </c:pt>
                <c:pt idx="4">
                  <c:v>3.2410000000000001</c:v>
                </c:pt>
                <c:pt idx="5">
                  <c:v>3.2290000000000001</c:v>
                </c:pt>
                <c:pt idx="6">
                  <c:v>3.2160000000000002</c:v>
                </c:pt>
                <c:pt idx="7">
                  <c:v>3.202</c:v>
                </c:pt>
                <c:pt idx="8">
                  <c:v>3.1850000000000001</c:v>
                </c:pt>
                <c:pt idx="9">
                  <c:v>3.1629999999999998</c:v>
                </c:pt>
                <c:pt idx="10">
                  <c:v>3.15</c:v>
                </c:pt>
                <c:pt idx="11">
                  <c:v>3.1280000000000001</c:v>
                </c:pt>
                <c:pt idx="12">
                  <c:v>3.1110000000000002</c:v>
                </c:pt>
                <c:pt idx="13">
                  <c:v>3.0819999999999999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4B0-4AB9-9FAF-4AB170FAAA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479751"/>
        <c:axId val="1030268471"/>
      </c:scatterChart>
      <c:valAx>
        <c:axId val="1004797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Load Current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0268471"/>
        <c:crosses val="autoZero"/>
        <c:crossBetween val="midCat"/>
      </c:valAx>
      <c:valAx>
        <c:axId val="1030268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Load 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4797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Input Voltage vs. Output Voltage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Field2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rgbClr val="FFFFFF"/>
                </a:solidFill>
                <a:prstDash val="solid"/>
              </a:ln>
              <a:effectLst/>
            </c:spPr>
          </c:marker>
          <c:xVal>
            <c:numRef>
              <c:f>'[LineLoad Tests.xlsx]Sheet1'!$F$3:$F$15</c:f>
              <c:numCache>
                <c:formatCode>General</c:formatCode>
                <c:ptCount val="13"/>
                <c:pt idx="0">
                  <c:v>12.6</c:v>
                </c:pt>
                <c:pt idx="1">
                  <c:v>12.5</c:v>
                </c:pt>
                <c:pt idx="2">
                  <c:v>12.4</c:v>
                </c:pt>
                <c:pt idx="3">
                  <c:v>12.3</c:v>
                </c:pt>
                <c:pt idx="4">
                  <c:v>12.2</c:v>
                </c:pt>
                <c:pt idx="5">
                  <c:v>12.1</c:v>
                </c:pt>
                <c:pt idx="6">
                  <c:v>12</c:v>
                </c:pt>
                <c:pt idx="7">
                  <c:v>11.9</c:v>
                </c:pt>
                <c:pt idx="8">
                  <c:v>11.8</c:v>
                </c:pt>
                <c:pt idx="9">
                  <c:v>11.7</c:v>
                </c:pt>
                <c:pt idx="10">
                  <c:v>11.6</c:v>
                </c:pt>
                <c:pt idx="11">
                  <c:v>11.5</c:v>
                </c:pt>
                <c:pt idx="12">
                  <c:v>11.4</c:v>
                </c:pt>
              </c:numCache>
            </c:numRef>
          </c:xVal>
          <c:yVal>
            <c:numRef>
              <c:f>'[LineLoad Tests.xlsx]Sheet1'!$G$3:$G$15</c:f>
              <c:numCache>
                <c:formatCode>General</c:formatCode>
                <c:ptCount val="13"/>
                <c:pt idx="0">
                  <c:v>3.323</c:v>
                </c:pt>
                <c:pt idx="1">
                  <c:v>3.3229000000000002</c:v>
                </c:pt>
                <c:pt idx="2">
                  <c:v>3.3229000000000002</c:v>
                </c:pt>
                <c:pt idx="3">
                  <c:v>3.3229000000000002</c:v>
                </c:pt>
                <c:pt idx="4">
                  <c:v>3.3229000000000002</c:v>
                </c:pt>
                <c:pt idx="5">
                  <c:v>3.3229000000000002</c:v>
                </c:pt>
                <c:pt idx="6">
                  <c:v>3.3229000000000002</c:v>
                </c:pt>
                <c:pt idx="7">
                  <c:v>3.3229000000000002</c:v>
                </c:pt>
                <c:pt idx="8">
                  <c:v>3.3229000000000002</c:v>
                </c:pt>
                <c:pt idx="9">
                  <c:v>3.3229000000000002</c:v>
                </c:pt>
                <c:pt idx="10">
                  <c:v>3.3229000000000002</c:v>
                </c:pt>
                <c:pt idx="11">
                  <c:v>3.3229000000000002</c:v>
                </c:pt>
                <c:pt idx="12">
                  <c:v>3.3229000000000002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F1B-4AA2-8038-B666226FB1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8898856"/>
        <c:axId val="1957121016"/>
      </c:scatterChart>
      <c:valAx>
        <c:axId val="708898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Input 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7121016"/>
        <c:crosses val="autoZero"/>
        <c:crossBetween val="midCat"/>
      </c:valAx>
      <c:valAx>
        <c:axId val="195712101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Output (Load) Voltage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8898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18_63A6AB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6F2712B-642E-4C19-8BE7-CA1AABAB8634}" authorId="{30A40CCD-9904-29EE-286E-8AA5807CEAA3}" created="2022-04-13T04:40:07.696">
    <pc:sldMkLst xmlns:pc="http://schemas.microsoft.com/office/powerpoint/2013/main/command">
      <pc:docMk/>
      <pc:sldMk cId="1671867253" sldId="280"/>
    </pc:sldMkLst>
    <p188:txBody>
      <a:bodyPr/>
      <a:lstStyle/>
      <a:p>
        <a:r>
          <a:rPr lang="en-US"/>
          <a:t>Remember you are talking for everyone here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9DE47-6D48-45B9-A1C6-240642574262}" type="datetimeFigureOut"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E1525-0D63-4D7D-9830-A107EBA8E9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47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***You stop at the store just to run in for a second, and leave your pet in the car with the windows “cracked.” You’re just going to grab a couple of things, so it should all be fine. However, the lines in the store are long, you found a few extra things you needed Your pet should still be okay, though… he’s only been out there for about 20-30 minutes. Right?</a:t>
            </a:r>
          </a:p>
          <a:p>
            <a:r>
              <a:rPr lang="en-US"/>
              <a:t>Wrong.</a:t>
            </a:r>
            <a:endParaRPr lang="en-US">
              <a:cs typeface="+mn-lt"/>
            </a:endParaRPr>
          </a:p>
          <a:p>
            <a:r>
              <a:rPr lang="en-US"/>
              <a:t>***A car parked outside on a sunny, 95-degree Fahrenheit day can reach temperatures of up to 117 degrees Fahrenheit in just 30 minutes. </a:t>
            </a:r>
            <a:endParaRPr lang="en-US">
              <a:cs typeface="Calibri"/>
            </a:endParaRPr>
          </a:p>
          <a:p>
            <a:r>
              <a:rPr lang="en-US"/>
              <a:t>Your quick trip to the grocery store could be the determining factor between your pets life or death. </a:t>
            </a:r>
            <a:endParaRPr lang="en-US">
              <a:cs typeface="Calibri"/>
            </a:endParaRPr>
          </a:p>
          <a:p>
            <a:r>
              <a:rPr lang="en-US"/>
              <a:t>**</a:t>
            </a:r>
            <a:r>
              <a:rPr lang="en-US" err="1"/>
              <a:t>approximatley</a:t>
            </a:r>
            <a:r>
              <a:rPr lang="en-US"/>
              <a:t> 100 dogs die from heat exhaustion according to the American Veterinary Medical Association.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/>
              <a:t>***We, the chilly dogs, have created a device to keep your cabin cool while you are away and assure the safety of your pet.</a:t>
            </a:r>
            <a:endParaRPr lang="en-US">
              <a:cs typeface="Calibri"/>
            </a:endParaRPr>
          </a:p>
          <a:p>
            <a:r>
              <a:rPr lang="en-US">
                <a:cs typeface="+mn-lt"/>
              </a:rPr>
              <a:t>***</a:t>
            </a:r>
            <a:r>
              <a:rPr lang="en-US"/>
              <a:t>The chilly dog is a battery powered car A/C system. that can cool the inside of your vehicle without relying on the motor of your car or its battery.</a:t>
            </a:r>
            <a:endParaRPr lang="en-US">
              <a:cs typeface="Calibri" panose="020F0502020204030204"/>
            </a:endParaRPr>
          </a:p>
          <a:p>
            <a:r>
              <a:rPr lang="en-US"/>
              <a:t>***Chilly Dog users will be able to adjust the desired output temperature using a phone application and even </a:t>
            </a:r>
            <a:r>
              <a:rPr lang="en-US" err="1"/>
              <a:t>recive</a:t>
            </a:r>
            <a:r>
              <a:rPr lang="en-US"/>
              <a:t> alerts when conditions become unfit for the pet.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0013F-DC3F-4663-B386-6B047CDD9073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40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 things I accomplished include configuring the system as well as the I/O pins. I wanted to take a deeper look into what the MCC is actually doing and build a strong foundation to be able to debug more efficiently. I </a:t>
            </a:r>
            <a:r>
              <a:rPr lang="en-US" err="1">
                <a:cs typeface="Calibri"/>
              </a:rPr>
              <a:t>sucessfully</a:t>
            </a:r>
            <a:r>
              <a:rPr lang="en-US">
                <a:cs typeface="Calibri"/>
              </a:rPr>
              <a:t> created projects with timers using polling and timers using interrupts as well as hand coding delays. I have established UART serial communication </a:t>
            </a:r>
            <a:r>
              <a:rPr lang="en-US" err="1">
                <a:cs typeface="Calibri"/>
              </a:rPr>
              <a:t>betweeen</a:t>
            </a:r>
            <a:r>
              <a:rPr lang="en-US">
                <a:cs typeface="Calibri"/>
              </a:rPr>
              <a:t> my pic and my PC using putty and have usefully redirected the </a:t>
            </a:r>
            <a:r>
              <a:rPr lang="en-US" err="1">
                <a:cs typeface="Calibri"/>
              </a:rPr>
              <a:t>printf</a:t>
            </a:r>
            <a:r>
              <a:rPr lang="en-US">
                <a:cs typeface="Calibri"/>
              </a:rPr>
              <a:t>() function again for debugging.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E1525-0D63-4D7D-9830-A107EBA8E9BF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42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A huge part of my </a:t>
            </a:r>
            <a:r>
              <a:rPr lang="en-US" err="1"/>
              <a:t>subsytem</a:t>
            </a:r>
            <a:r>
              <a:rPr lang="en-US"/>
              <a:t> that is in the works of being implemented is reading temperature data. I have tested and verified the functionality of my temperature sensor through an </a:t>
            </a:r>
            <a:r>
              <a:rPr lang="en-US" err="1"/>
              <a:t>arduino</a:t>
            </a:r>
            <a:r>
              <a:rPr lang="en-US"/>
              <a:t> and its corresponding library. My steps forward will be discussed in the next slide.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E1525-0D63-4D7D-9830-A107EBA8E9BF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68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After assuring my sensor had full functionality. I will be able to go into the code and translate it from Arduino to PIC and outputting that to the </a:t>
            </a:r>
            <a:r>
              <a:rPr lang="en-US" err="1">
                <a:cs typeface="Calibri"/>
              </a:rPr>
              <a:t>uart</a:t>
            </a:r>
            <a:r>
              <a:rPr lang="en-US">
                <a:cs typeface="Calibri"/>
              </a:rPr>
              <a:t> terminal. From there I will work on </a:t>
            </a:r>
            <a:r>
              <a:rPr lang="en-US" err="1">
                <a:cs typeface="Calibri"/>
              </a:rPr>
              <a:t>reciving</a:t>
            </a:r>
            <a:r>
              <a:rPr lang="en-US">
                <a:cs typeface="Calibri"/>
              </a:rPr>
              <a:t> input from the PC to turn on an LED which will later translate to turning on the VAC System. And finally putting everything into </a:t>
            </a:r>
            <a:r>
              <a:rPr lang="en-US" err="1">
                <a:cs typeface="Calibri"/>
              </a:rPr>
              <a:t>conrete</a:t>
            </a:r>
            <a:r>
              <a:rPr lang="en-US">
                <a:cs typeface="Calibri"/>
              </a:rPr>
              <a:t> on a perf board for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E1525-0D63-4D7D-9830-A107EBA8E9BF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58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Tasks for 404 include switch over that already established </a:t>
            </a:r>
            <a:r>
              <a:rPr lang="en-US" err="1">
                <a:cs typeface="Calibri"/>
              </a:rPr>
              <a:t>uart</a:t>
            </a:r>
            <a:r>
              <a:rPr lang="en-US">
                <a:cs typeface="Calibri"/>
              </a:rPr>
              <a:t> communication from my pic to pc to pic to pic and interfacing with </a:t>
            </a:r>
            <a:r>
              <a:rPr lang="en-US" err="1">
                <a:cs typeface="Calibri"/>
              </a:rPr>
              <a:t>matrins</a:t>
            </a:r>
            <a:r>
              <a:rPr lang="en-US">
                <a:cs typeface="Calibri"/>
              </a:rPr>
              <a:t> modem. Determining the method of controlling the VAC which as of now looks like mechanically pressing the buttons on the remote, </a:t>
            </a:r>
            <a:r>
              <a:rPr lang="en-US" err="1">
                <a:cs typeface="Calibri"/>
              </a:rPr>
              <a:t>fabbricating</a:t>
            </a:r>
            <a:r>
              <a:rPr lang="en-US">
                <a:cs typeface="Calibri"/>
              </a:rPr>
              <a:t> the Final PCB and to put the cherry on top, 3D printing the exhaust Tube.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E1525-0D63-4D7D-9830-A107EBA8E9BF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99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9582" y="2130425"/>
            <a:ext cx="4488617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5333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8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LCOE_logo_H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1" y="234146"/>
            <a:ext cx="2443865" cy="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7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68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3720"/>
            <a:ext cx="5111750" cy="5052443"/>
          </a:xfrm>
        </p:spPr>
        <p:txBody>
          <a:bodyPr/>
          <a:lstStyle>
            <a:lvl1pPr>
              <a:defRPr sz="28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3850"/>
            <a:ext cx="3008313" cy="4322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1196430"/>
            <a:ext cx="5486400" cy="4850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68043"/>
            <a:ext cx="2573672" cy="42786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1039F-CB0C-E14D-A7EF-3BACE2CEF4EA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microsoft.com/office/2018/10/relationships/comments" Target="../comments/modernComment_118_63A6AB7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6742" y="1151341"/>
            <a:ext cx="6344139" cy="3942128"/>
          </a:xfrm>
        </p:spPr>
        <p:txBody>
          <a:bodyPr>
            <a:normAutofit fontScale="90000"/>
          </a:bodyPr>
          <a:lstStyle/>
          <a:p>
            <a:r>
              <a:rPr lang="en-US">
                <a:cs typeface="Arial"/>
              </a:rPr>
              <a:t>The Chilly Dog</a:t>
            </a:r>
            <a:br>
              <a:rPr lang="en-US">
                <a:cs typeface="Arial"/>
              </a:rPr>
            </a:br>
            <a:br>
              <a:rPr lang="en-US" b="0">
                <a:ea typeface="+mj-lt"/>
                <a:cs typeface="+mj-lt"/>
              </a:rPr>
            </a:br>
            <a:r>
              <a:rPr lang="en-US" u="sng">
                <a:ea typeface="+mj-lt"/>
                <a:cs typeface="+mj-lt"/>
              </a:rPr>
              <a:t>Group Members</a:t>
            </a:r>
            <a:br>
              <a:rPr lang="en-US" u="sng">
                <a:ea typeface="+mj-lt"/>
                <a:cs typeface="+mj-lt"/>
              </a:rPr>
            </a:br>
            <a:r>
              <a:rPr lang="en-US" b="0">
                <a:ea typeface="+mj-lt"/>
                <a:cs typeface="+mj-lt"/>
              </a:rPr>
              <a:t>Grant Franklin</a:t>
            </a:r>
            <a:br>
              <a:rPr lang="en-US" b="0">
                <a:ea typeface="+mj-lt"/>
                <a:cs typeface="+mj-lt"/>
              </a:rPr>
            </a:br>
            <a:r>
              <a:rPr lang="en-US" b="0">
                <a:ea typeface="+mj-lt"/>
                <a:cs typeface="+mj-lt"/>
              </a:rPr>
              <a:t>Martin Rennaker</a:t>
            </a:r>
            <a:br>
              <a:rPr lang="en-US" b="0">
                <a:ea typeface="+mj-lt"/>
                <a:cs typeface="+mj-lt"/>
              </a:rPr>
            </a:br>
            <a:r>
              <a:rPr lang="en-US" b="0" err="1">
                <a:ea typeface="+mj-lt"/>
                <a:cs typeface="+mj-lt"/>
              </a:rPr>
              <a:t>Yarentzy</a:t>
            </a:r>
            <a:r>
              <a:rPr lang="en-US" b="0">
                <a:ea typeface="+mj-lt"/>
                <a:cs typeface="+mj-lt"/>
              </a:rPr>
              <a:t> Magallanes</a:t>
            </a:r>
            <a:br>
              <a:rPr lang="en-US" b="0">
                <a:cs typeface="Arial"/>
              </a:rPr>
            </a:br>
            <a:br>
              <a:rPr lang="en-US">
                <a:cs typeface="Arial"/>
              </a:rPr>
            </a:br>
            <a:r>
              <a:rPr lang="en-US" u="sng">
                <a:cs typeface="Arial"/>
              </a:rPr>
              <a:t>Sponsor</a:t>
            </a:r>
            <a:br>
              <a:rPr lang="en-US">
                <a:cs typeface="Arial"/>
              </a:rPr>
            </a:br>
            <a:r>
              <a:rPr lang="en-US" b="0">
                <a:cs typeface="Arial"/>
              </a:rPr>
              <a:t>Skyelar Head</a:t>
            </a:r>
            <a:br>
              <a:rPr lang="en-US" b="0">
                <a:cs typeface="Arial"/>
              </a:rPr>
            </a:br>
            <a:br>
              <a:rPr lang="en-US">
                <a:cs typeface="Arial"/>
              </a:rPr>
            </a:br>
            <a:r>
              <a:rPr lang="en-US" u="sng">
                <a:cs typeface="Arial"/>
              </a:rPr>
              <a:t>TA</a:t>
            </a:r>
            <a:br>
              <a:rPr lang="en-US">
                <a:cs typeface="Arial"/>
              </a:rPr>
            </a:br>
            <a:r>
              <a:rPr lang="en-US" b="0">
                <a:cs typeface="Arial"/>
              </a:rPr>
              <a:t> </a:t>
            </a:r>
            <a:r>
              <a:rPr lang="en-US" b="0" err="1">
                <a:cs typeface="Arial"/>
              </a:rPr>
              <a:t>Sambandh</a:t>
            </a:r>
            <a:r>
              <a:rPr lang="en-US" b="0">
                <a:cs typeface="Arial"/>
              </a:rPr>
              <a:t> Dha</a:t>
            </a:r>
            <a:r>
              <a:rPr lang="en-US">
                <a:cs typeface="Arial"/>
              </a:rPr>
              <a:t>l</a:t>
            </a:r>
          </a:p>
        </p:txBody>
      </p:sp>
      <p:sp>
        <p:nvSpPr>
          <p:cNvPr id="4" name="Diagonal Stripe 3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name="adj" fmla="val 28990"/>
            </a:avLst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3675" dist="23000" dir="5400000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DLCOE_logo_H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473" y="6158501"/>
            <a:ext cx="3114199" cy="5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38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FB947-9BA5-DB88-54BF-5DF48D43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Remaining Tasks for Demo</a:t>
            </a:r>
            <a:endParaRPr lang="en-US" b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C3A57-98E6-9C5B-C8EA-71F31566A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cs typeface="Arial"/>
              </a:rPr>
              <a:t>Translate Arduino code to </a:t>
            </a:r>
            <a:r>
              <a:rPr lang="en-US" err="1">
                <a:cs typeface="Arial"/>
              </a:rPr>
              <a:t>MPLabX</a:t>
            </a:r>
            <a:endParaRPr lang="en-US">
              <a:cs typeface="Arial"/>
            </a:endParaRPr>
          </a:p>
          <a:p>
            <a:r>
              <a:rPr lang="en-US">
                <a:cs typeface="Arial"/>
              </a:rPr>
              <a:t>Receive first reading using the PIC and validate</a:t>
            </a:r>
          </a:p>
          <a:p>
            <a:r>
              <a:rPr lang="en-US">
                <a:cs typeface="Arial"/>
              </a:rPr>
              <a:t>Accept UART input from PC</a:t>
            </a:r>
          </a:p>
          <a:p>
            <a:r>
              <a:rPr lang="en-US">
                <a:cs typeface="Arial"/>
              </a:rPr>
              <a:t>Perf Board for DEMO</a:t>
            </a:r>
          </a:p>
        </p:txBody>
      </p:sp>
    </p:spTree>
    <p:extLst>
      <p:ext uri="{BB962C8B-B14F-4D97-AF65-F5344CB8AC3E}">
        <p14:creationId xmlns:p14="http://schemas.microsoft.com/office/powerpoint/2010/main" val="2752607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30A8-AD1D-A807-4490-8E4BB551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Remaining Tasks for 404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D105C-C9C1-2A01-C325-001F86B2F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Establish UART communication with Martins Modem</a:t>
            </a:r>
          </a:p>
          <a:p>
            <a:r>
              <a:rPr lang="en-US">
                <a:cs typeface="Arial"/>
              </a:rPr>
              <a:t>Determine method of configuring VAC settings</a:t>
            </a:r>
          </a:p>
          <a:p>
            <a:r>
              <a:rPr lang="en-US">
                <a:ea typeface="+mn-lt"/>
                <a:cs typeface="+mn-lt"/>
              </a:rPr>
              <a:t>Fabrication and assembly of final PCB</a:t>
            </a:r>
          </a:p>
          <a:p>
            <a:r>
              <a:rPr lang="en-US">
                <a:ea typeface="+mn-lt"/>
                <a:cs typeface="+mn-lt"/>
              </a:rPr>
              <a:t>3D printing the exhaust tube</a:t>
            </a:r>
          </a:p>
        </p:txBody>
      </p:sp>
    </p:spTree>
    <p:extLst>
      <p:ext uri="{BB962C8B-B14F-4D97-AF65-F5344CB8AC3E}">
        <p14:creationId xmlns:p14="http://schemas.microsoft.com/office/powerpoint/2010/main" val="996912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471F6-E59F-1361-4280-E1CDD9B66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>
                <a:cs typeface="Arial"/>
              </a:rPr>
              <a:t>Phone App Accomplishments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21931-8BB9-6E58-A4EC-3106889D5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39887"/>
            <a:ext cx="5075608" cy="43862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>
                <a:cs typeface="Arial"/>
              </a:rPr>
              <a:t>Done in 403</a:t>
            </a:r>
          </a:p>
          <a:p>
            <a:r>
              <a:rPr lang="en-US" sz="1600">
                <a:cs typeface="Arial"/>
              </a:rPr>
              <a:t>Takes input via text and displays it to UI</a:t>
            </a:r>
          </a:p>
          <a:p>
            <a:r>
              <a:rPr lang="en-US" sz="1600">
                <a:cs typeface="Arial"/>
              </a:rPr>
              <a:t>Can pair and unpair device and when paired communicates with device to retrieve current data</a:t>
            </a:r>
          </a:p>
          <a:p>
            <a:r>
              <a:rPr lang="en-US" sz="1600">
                <a:cs typeface="Arial"/>
              </a:rPr>
              <a:t>Takes user input for temp and sends it to device</a:t>
            </a:r>
          </a:p>
          <a:p>
            <a:r>
              <a:rPr lang="en-US" sz="1600">
                <a:cs typeface="Arial"/>
              </a:rPr>
              <a:t>Can toggle different notifications on and off and will send notifications when app is in the background</a:t>
            </a:r>
          </a:p>
          <a:p>
            <a:endParaRPr lang="en-US" sz="1600">
              <a:cs typeface="Arial"/>
            </a:endParaRPr>
          </a:p>
          <a:p>
            <a:endParaRPr lang="en-US" sz="1600"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ADA2136-2E93-CBE2-41F6-3AE08A14E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827" y="3425562"/>
            <a:ext cx="1462013" cy="2877267"/>
          </a:xfrm>
          <a:prstGeom prst="rect">
            <a:avLst/>
          </a:prstGeom>
        </p:spPr>
      </p:pic>
      <p:pic>
        <p:nvPicPr>
          <p:cNvPr id="6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D93370C-AB42-685A-6B20-21554FBC8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057" y="403324"/>
            <a:ext cx="1444531" cy="2994738"/>
          </a:xfrm>
          <a:prstGeom prst="rect">
            <a:avLst/>
          </a:prstGeom>
        </p:spPr>
      </p:pic>
      <p:pic>
        <p:nvPicPr>
          <p:cNvPr id="7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18502A6-0F50-C21B-E288-B5C3287DA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780" y="3425563"/>
            <a:ext cx="1440220" cy="2868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C1ED0-6DE8-BB1B-75E1-0AB6D4D22B46}"/>
              </a:ext>
            </a:extLst>
          </p:cNvPr>
          <p:cNvSpPr txBox="1"/>
          <p:nvPr/>
        </p:nvSpPr>
        <p:spPr>
          <a:xfrm>
            <a:off x="3552752" y="3956669"/>
            <a:ext cx="215021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Right – App Layout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Left – Notification made by app when sent under 25% battery life</a:t>
            </a:r>
          </a:p>
        </p:txBody>
      </p:sp>
      <p:pic>
        <p:nvPicPr>
          <p:cNvPr id="12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8E99552-C0BF-9AC2-2998-F5866D598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090" y="3752133"/>
            <a:ext cx="1465972" cy="2911643"/>
          </a:xfrm>
          <a:prstGeom prst="rect">
            <a:avLst/>
          </a:prstGeom>
        </p:spPr>
      </p:pic>
      <p:pic>
        <p:nvPicPr>
          <p:cNvPr id="8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C5D7944-2CEA-B809-9DD6-32D9E9FEB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994" y="405093"/>
            <a:ext cx="1463661" cy="29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1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07CE6-01CF-3AA5-6B54-1049CC84E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Modem Accomplishments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2DD7C-991C-6C62-F749-49C7557E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49270"/>
            <a:ext cx="4353713" cy="40768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Done in 403</a:t>
            </a:r>
          </a:p>
          <a:p>
            <a:r>
              <a:rPr lang="en-US" sz="1600">
                <a:cs typeface="Arial"/>
              </a:rPr>
              <a:t>Using AT commands sent and received text messages</a:t>
            </a:r>
          </a:p>
          <a:p>
            <a:r>
              <a:rPr lang="en-US" sz="1600">
                <a:cs typeface="Arial"/>
              </a:rPr>
              <a:t>Opened a serial port and sent the AT commands through that</a:t>
            </a:r>
          </a:p>
          <a:p>
            <a:r>
              <a:rPr lang="en-US" sz="1600">
                <a:cs typeface="Arial"/>
              </a:rPr>
              <a:t>Wrote a program to send and receive text messages using python and the AT commands</a:t>
            </a:r>
          </a:p>
          <a:p>
            <a:r>
              <a:rPr lang="en-US" sz="1600">
                <a:cs typeface="Arial"/>
              </a:rPr>
              <a:t>Receive data via UART on Pi</a:t>
            </a:r>
          </a:p>
          <a:p>
            <a:pPr marL="0" indent="0">
              <a:buNone/>
            </a:pPr>
            <a:r>
              <a:rPr lang="en-US" sz="1600">
                <a:cs typeface="Arial"/>
              </a:rPr>
              <a:t>Remaining tasks for demo</a:t>
            </a:r>
          </a:p>
          <a:p>
            <a:r>
              <a:rPr lang="en-US" sz="1600">
                <a:cs typeface="Arial"/>
              </a:rPr>
              <a:t>Finalizing the AT command program</a:t>
            </a:r>
          </a:p>
          <a:p>
            <a:r>
              <a:rPr lang="en-US" sz="1600">
                <a:cs typeface="Arial"/>
              </a:rPr>
              <a:t>Send data to raspberry pi pins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9665593-9C8C-AEE0-DE96-85694BFE4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848" y="1761238"/>
            <a:ext cx="2743200" cy="2032266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6171DF3-67B0-057C-576E-152937461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054" y="5394022"/>
            <a:ext cx="4350275" cy="908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F784D5-4600-36FB-9312-A1EF15680BCE}"/>
              </a:ext>
            </a:extLst>
          </p:cNvPr>
          <p:cNvSpPr txBox="1"/>
          <p:nvPr/>
        </p:nvSpPr>
        <p:spPr>
          <a:xfrm>
            <a:off x="5537963" y="4119955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Up – Sending a text with AT commands</a:t>
            </a:r>
          </a:p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Down - Receiving a text with AT commands</a:t>
            </a:r>
          </a:p>
        </p:txBody>
      </p:sp>
    </p:spTree>
    <p:extLst>
      <p:ext uri="{BB962C8B-B14F-4D97-AF65-F5344CB8AC3E}">
        <p14:creationId xmlns:p14="http://schemas.microsoft.com/office/powerpoint/2010/main" val="2803630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2C5A-8F61-D03C-A91E-16FA4D9C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Remaining Tasks for 404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1FEF-C889-6AFF-925F-6FC7E4190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Arial"/>
              </a:rPr>
              <a:t>Removing the Pi from the system</a:t>
            </a:r>
            <a:endParaRPr lang="en-US">
              <a:cs typeface="Arial"/>
            </a:endParaRPr>
          </a:p>
          <a:p>
            <a:r>
              <a:rPr lang="en-US" sz="2400">
                <a:cs typeface="Arial"/>
              </a:rPr>
              <a:t>Interfacing that with the main system</a:t>
            </a:r>
            <a:endParaRPr lang="en-US">
              <a:cs typeface="Arial"/>
            </a:endParaRPr>
          </a:p>
          <a:p>
            <a:r>
              <a:rPr lang="en-US" sz="2400">
                <a:cs typeface="Arial"/>
              </a:rPr>
              <a:t>Deciding the specific notifications the app should send to the user</a:t>
            </a:r>
            <a:endParaRPr lang="en-US">
              <a:cs typeface="Arial"/>
            </a:endParaRPr>
          </a:p>
          <a:p>
            <a:r>
              <a:rPr lang="en-US" sz="2400">
                <a:cs typeface="Arial"/>
              </a:rPr>
              <a:t>Improving the UI of the app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1919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142A-4A91-C3F5-4A27-C24ED73D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Arial"/>
              </a:rPr>
              <a:t>Validation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C51C0B4-2094-01F8-45AB-8B3F74A24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00" t="5929" r="45867" b="5773"/>
          <a:stretch/>
        </p:blipFill>
        <p:spPr>
          <a:xfrm rot="5400000">
            <a:off x="752473" y="-5233732"/>
            <a:ext cx="6282760" cy="17678955"/>
          </a:xfrm>
        </p:spPr>
      </p:pic>
    </p:spTree>
    <p:extLst>
      <p:ext uri="{BB962C8B-B14F-4D97-AF65-F5344CB8AC3E}">
        <p14:creationId xmlns:p14="http://schemas.microsoft.com/office/powerpoint/2010/main" val="3372648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Execution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2B01E77-1A7D-E958-7C04-92C9394F6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779" t="6628" r="38758" b="6214"/>
          <a:stretch/>
        </p:blipFill>
        <p:spPr>
          <a:xfrm rot="5400000">
            <a:off x="2431540" y="-787218"/>
            <a:ext cx="4266510" cy="9132894"/>
          </a:xfrm>
        </p:spPr>
      </p:pic>
    </p:spTree>
    <p:extLst>
      <p:ext uri="{BB962C8B-B14F-4D97-AF65-F5344CB8AC3E}">
        <p14:creationId xmlns:p14="http://schemas.microsoft.com/office/powerpoint/2010/main" val="16718672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BF8E1-1A69-4FB3-8D86-98817943A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1096"/>
            <a:ext cx="8229600" cy="803756"/>
          </a:xfrm>
        </p:spPr>
        <p:txBody>
          <a:bodyPr/>
          <a:lstStyle/>
          <a:p>
            <a:r>
              <a:rPr lang="en-US">
                <a:cs typeface="Arial"/>
              </a:rPr>
              <a:t>Questions?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9FDEF0B-07E3-429B-A210-739AD0F2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908" y="1757289"/>
            <a:ext cx="4818184" cy="510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8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Project Overview</a:t>
            </a:r>
            <a:endParaRPr lang="en-US"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63728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b="1">
                <a:cs typeface="Arial"/>
              </a:rPr>
              <a:t>Problem statement</a:t>
            </a:r>
            <a:endParaRPr lang="en-US" b="1">
              <a:ea typeface="+mn-lt"/>
              <a:cs typeface="+mn-lt"/>
            </a:endParaRPr>
          </a:p>
          <a:p>
            <a:r>
              <a:rPr lang="en-US">
                <a:cs typeface="Arial"/>
              </a:rPr>
              <a:t>A car parked outside on a sunny, 95-degree day can reach temperatures of up to 117 degrees Fahrenheit in just 30 minutes.</a:t>
            </a:r>
          </a:p>
          <a:p>
            <a:r>
              <a:rPr lang="en-US">
                <a:cs typeface="Arial"/>
              </a:rPr>
              <a:t>Approximately 100 dogs die in vehicles from heat exhaustion according to the AVMA.</a:t>
            </a: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r>
              <a:rPr lang="en-US" b="1">
                <a:cs typeface="Arial"/>
              </a:rPr>
              <a:t>Solution</a:t>
            </a:r>
          </a:p>
          <a:p>
            <a:r>
              <a:rPr lang="en-US">
                <a:cs typeface="Arial"/>
              </a:rPr>
              <a:t>Provide ideal cabin conditions to allow your pet to safely stay unattended in a vehicle.</a:t>
            </a:r>
          </a:p>
        </p:txBody>
      </p:sp>
    </p:spTree>
    <p:extLst>
      <p:ext uri="{BB962C8B-B14F-4D97-AF65-F5344CB8AC3E}">
        <p14:creationId xmlns:p14="http://schemas.microsoft.com/office/powerpoint/2010/main" val="3473831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Arial"/>
              </a:rPr>
              <a:t>Subsystem Block Diagram</a:t>
            </a: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71FBC91E-DAFC-F51C-D732-8667EF44B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593" y="1894751"/>
            <a:ext cx="3658797" cy="472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3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FF75-8B1D-438E-306A-FBC123D6A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Power Supply Accomplishments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C2022-8B44-F986-0D0F-C65C42E5A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Arial"/>
              </a:rPr>
              <a:t>Ensured that the battery can be charged by solar panel with charge controller</a:t>
            </a:r>
          </a:p>
          <a:p>
            <a:r>
              <a:rPr lang="en-US" sz="2400">
                <a:cs typeface="Arial"/>
              </a:rPr>
              <a:t>Showed that the battery can power the VAC system using an inverter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4" name="Picture 4" descr="A picture containing text, indoor, black&#10;&#10;Description automatically generated">
            <a:extLst>
              <a:ext uri="{FF2B5EF4-FFF2-40B4-BE49-F238E27FC236}">
                <a16:creationId xmlns:a16="http://schemas.microsoft.com/office/drawing/2014/main" id="{B8DE69BD-BB34-BE69-1982-A17364414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31" y="4434960"/>
            <a:ext cx="2791074" cy="2087321"/>
          </a:xfrm>
          <a:prstGeom prst="rect">
            <a:avLst/>
          </a:prstGeom>
        </p:spPr>
      </p:pic>
      <p:pic>
        <p:nvPicPr>
          <p:cNvPr id="5" name="Picture 5" descr="A picture containing text, indoor, black, hand&#10;&#10;Description automatically generated">
            <a:extLst>
              <a:ext uri="{FF2B5EF4-FFF2-40B4-BE49-F238E27FC236}">
                <a16:creationId xmlns:a16="http://schemas.microsoft.com/office/drawing/2014/main" id="{8DD1BB13-405A-60D4-100C-E6688965E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638" y="4436156"/>
            <a:ext cx="2544522" cy="2114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791A6A-C70E-65CD-5512-E8173DF90682}"/>
              </a:ext>
            </a:extLst>
          </p:cNvPr>
          <p:cNvSpPr txBox="1"/>
          <p:nvPr/>
        </p:nvSpPr>
        <p:spPr>
          <a:xfrm>
            <a:off x="345892" y="4062138"/>
            <a:ext cx="32877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Solar Panel charging battery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1F068-EC3D-9325-19F4-C69DAF3382AE}"/>
              </a:ext>
            </a:extLst>
          </p:cNvPr>
          <p:cNvSpPr txBox="1"/>
          <p:nvPr/>
        </p:nvSpPr>
        <p:spPr>
          <a:xfrm>
            <a:off x="5468447" y="4062138"/>
            <a:ext cx="32877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Solar Panel output voltage</a:t>
            </a:r>
          </a:p>
        </p:txBody>
      </p:sp>
    </p:spTree>
    <p:extLst>
      <p:ext uri="{BB962C8B-B14F-4D97-AF65-F5344CB8AC3E}">
        <p14:creationId xmlns:p14="http://schemas.microsoft.com/office/powerpoint/2010/main" val="1475763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EE47-ECFF-C9D8-DB8A-B6ADCEAF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Power Supply Accomplishments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7F40D-38B9-51D1-8ED7-6A9D92929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ea typeface="+mn-lt"/>
                <a:cs typeface="+mn-lt"/>
              </a:rPr>
              <a:t>Line/Load regulation tests on breadboard</a:t>
            </a:r>
            <a:endParaRPr lang="en-US" sz="2800">
              <a:cs typeface="Arial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BFFAF68-8E80-E48F-DE5C-5523E4EE2E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0186497"/>
              </p:ext>
            </p:extLst>
          </p:nvPr>
        </p:nvGraphicFramePr>
        <p:xfrm>
          <a:off x="259711" y="3520345"/>
          <a:ext cx="4048697" cy="2974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0C43AF4-8806-9B61-AD0D-CB5D0FE1C3E1}"/>
              </a:ext>
            </a:extLst>
          </p:cNvPr>
          <p:cNvSpPr txBox="1"/>
          <p:nvPr/>
        </p:nvSpPr>
        <p:spPr>
          <a:xfrm>
            <a:off x="1058152" y="2987917"/>
            <a:ext cx="3137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Load Regulation Data</a:t>
            </a:r>
          </a:p>
        </p:txBody>
      </p:sp>
      <p:graphicFrame>
        <p:nvGraphicFramePr>
          <p:cNvPr id="6" name="Chart 5" descr="Chart type: Scatter. 'Field2' by 'Field1'&#10;&#10;Description automatically generated">
            <a:extLst>
              <a:ext uri="{FF2B5EF4-FFF2-40B4-BE49-F238E27FC236}">
                <a16:creationId xmlns:a16="http://schemas.microsoft.com/office/drawing/2014/main" id="{FFCF30FB-719B-9ABE-C82F-0F5335896FCC}"/>
              </a:ext>
              <a:ext uri="{147F2762-F138-4A5C-976F-8EAC2B608ADB}">
                <a16:predDERef xmlns:a16="http://schemas.microsoft.com/office/drawing/2014/main" pred="{4BFFAF68-8E80-E48F-DE5C-5523E4EE2E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7708381"/>
              </p:ext>
            </p:extLst>
          </p:nvPr>
        </p:nvGraphicFramePr>
        <p:xfrm>
          <a:off x="4821733" y="3521741"/>
          <a:ext cx="3892309" cy="2978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5D8E750-224C-AD77-7CE9-D1697E7404AA}"/>
              </a:ext>
            </a:extLst>
          </p:cNvPr>
          <p:cNvSpPr txBox="1"/>
          <p:nvPr/>
        </p:nvSpPr>
        <p:spPr>
          <a:xfrm>
            <a:off x="5733708" y="298791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Line Regulation Data</a:t>
            </a:r>
          </a:p>
        </p:txBody>
      </p:sp>
    </p:spTree>
    <p:extLst>
      <p:ext uri="{BB962C8B-B14F-4D97-AF65-F5344CB8AC3E}">
        <p14:creationId xmlns:p14="http://schemas.microsoft.com/office/powerpoint/2010/main" val="279760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2E728-1E7F-B139-87C8-86C8E146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Remaining Tasks for Demo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8F6B-4B12-68AE-C91C-8D71E7C5A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49270"/>
            <a:ext cx="3748636" cy="40768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Power Supply</a:t>
            </a:r>
          </a:p>
          <a:p>
            <a:pPr lvl="1"/>
            <a:r>
              <a:rPr lang="en-US">
                <a:cs typeface="Arial"/>
              </a:rPr>
              <a:t>Load/Line regulation tests on </a:t>
            </a:r>
            <a:r>
              <a:rPr lang="en-US" err="1">
                <a:cs typeface="Arial"/>
              </a:rPr>
              <a:t>Perfboard</a:t>
            </a:r>
            <a:endParaRPr lang="en-US">
              <a:cs typeface="Arial"/>
            </a:endParaRPr>
          </a:p>
          <a:p>
            <a:pPr lvl="1"/>
            <a:r>
              <a:rPr lang="en-US">
                <a:cs typeface="Arial"/>
              </a:rPr>
              <a:t>Conduct battery-</a:t>
            </a:r>
            <a:r>
              <a:rPr lang="en-US" err="1">
                <a:cs typeface="Arial"/>
              </a:rPr>
              <a:t>Perfboard</a:t>
            </a:r>
            <a:r>
              <a:rPr lang="en-US">
                <a:cs typeface="Arial"/>
              </a:rPr>
              <a:t> and battery-VAC tests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9A27AF2-CFDD-1962-62D5-131F81D7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368" y="2092804"/>
            <a:ext cx="4274617" cy="321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7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ABD-36E7-0FFE-1668-7712DDC3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Remaining Tasks for 404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320F5-DA40-3973-0B8E-617BF642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49270"/>
            <a:ext cx="8126472" cy="44120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ea typeface="+mn-lt"/>
                <a:cs typeface="+mn-lt"/>
              </a:rPr>
              <a:t>Create circuits to show battery life and step-down current from car outlet to relay</a:t>
            </a:r>
            <a:endParaRPr lang="en-US" sz="2800">
              <a:cs typeface="Arial"/>
            </a:endParaRPr>
          </a:p>
          <a:p>
            <a:pPr>
              <a:buChar char="•"/>
            </a:pPr>
            <a:r>
              <a:rPr lang="en-US" sz="2800">
                <a:ea typeface="+mn-lt"/>
                <a:cs typeface="+mn-lt"/>
              </a:rPr>
              <a:t>Finish design and testing of PCB</a:t>
            </a:r>
            <a:endParaRPr lang="en-US" sz="2800">
              <a:cs typeface="Arial"/>
            </a:endParaRPr>
          </a:p>
          <a:p>
            <a:r>
              <a:rPr lang="en-US" sz="2800">
                <a:ea typeface="+mn-lt"/>
                <a:cs typeface="+mn-lt"/>
              </a:rPr>
              <a:t>Test switching input circuit</a:t>
            </a:r>
            <a:endParaRPr lang="en-US" sz="2800">
              <a:cs typeface="Arial"/>
            </a:endParaRPr>
          </a:p>
          <a:p>
            <a:pPr>
              <a:buChar char="•"/>
            </a:pPr>
            <a:r>
              <a:rPr lang="en-US" sz="2800">
                <a:ea typeface="+mn-lt"/>
                <a:cs typeface="+mn-lt"/>
              </a:rPr>
              <a:t>Ensure that actual loads can function with power supply</a:t>
            </a:r>
            <a:endParaRPr lang="en-US" sz="2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2617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EC5E3-6403-55E3-69C6-5D9DE11E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MCU Accomplishments</a:t>
            </a:r>
            <a:endParaRPr lang="en-US"/>
          </a:p>
        </p:txBody>
      </p:sp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59D7B4C-9475-45E9-BE91-FC62A1A18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59" t="18182" r="-375" b="-1136"/>
          <a:stretch/>
        </p:blipFill>
        <p:spPr>
          <a:xfrm>
            <a:off x="4570332" y="5015883"/>
            <a:ext cx="4492464" cy="183711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49170E5-ECAA-5E92-23D4-AFA1EFD1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295" y="2300119"/>
            <a:ext cx="2743200" cy="26007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9CDE1C-8E85-FCC3-704B-52AFBD5AB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87" y="1768105"/>
            <a:ext cx="8229600" cy="45536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System configuration</a:t>
            </a:r>
            <a:endParaRPr lang="en-US"/>
          </a:p>
          <a:p>
            <a:pPr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I/O Configuration and control</a:t>
            </a:r>
          </a:p>
          <a:p>
            <a:pPr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Timer using polling</a:t>
            </a:r>
          </a:p>
          <a:p>
            <a:pPr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Timer using Interrupts</a:t>
            </a:r>
          </a:p>
          <a:p>
            <a:pPr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Delays</a:t>
            </a:r>
          </a:p>
          <a:p>
            <a:pPr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UART Serial Communication</a:t>
            </a:r>
          </a:p>
          <a:p>
            <a:pPr lvl="1">
              <a:spcBef>
                <a:spcPts val="0"/>
              </a:spcBef>
              <a:buFont typeface="Arial,Sans-Serif"/>
            </a:pPr>
            <a:r>
              <a:rPr lang="en-US">
                <a:ea typeface="+mn-lt"/>
                <a:cs typeface="+mn-lt"/>
              </a:rPr>
              <a:t>Redirect </a:t>
            </a:r>
            <a:r>
              <a:rPr lang="en-US" err="1">
                <a:ea typeface="+mn-lt"/>
                <a:cs typeface="+mn-lt"/>
              </a:rPr>
              <a:t>Printf</a:t>
            </a:r>
          </a:p>
          <a:p>
            <a:pPr lvl="1">
              <a:spcBef>
                <a:spcPts val="0"/>
              </a:spcBef>
              <a:buFont typeface="Arial,Sans-Serif"/>
            </a:pPr>
            <a:r>
              <a:rPr lang="en-US">
                <a:ea typeface="+mn-lt"/>
                <a:cs typeface="+mn-lt"/>
              </a:rPr>
              <a:t>Variable strings</a:t>
            </a:r>
            <a:endParaRPr lang="en-US"/>
          </a:p>
          <a:p>
            <a:pPr>
              <a:spcBef>
                <a:spcPts val="0"/>
              </a:spcBef>
              <a:buChar char="•"/>
            </a:pPr>
            <a:r>
              <a:rPr lang="en-US">
                <a:ea typeface="+mn-lt"/>
                <a:cs typeface="+mn-lt"/>
              </a:rPr>
              <a:t>Temperature</a:t>
            </a:r>
          </a:p>
        </p:txBody>
      </p:sp>
    </p:spTree>
    <p:extLst>
      <p:ext uri="{BB962C8B-B14F-4D97-AF65-F5344CB8AC3E}">
        <p14:creationId xmlns:p14="http://schemas.microsoft.com/office/powerpoint/2010/main" val="3691140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C7483-5FBD-3C40-FA50-7391ECA0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MCU Accomplishments</a:t>
            </a:r>
            <a:endParaRPr lang="en-US" b="0">
              <a:ea typeface="+mj-lt"/>
              <a:cs typeface="+mj-lt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F10DC-E3CD-6F01-A094-4AFB5D455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Temperature</a:t>
            </a:r>
          </a:p>
          <a:p>
            <a:pPr lvl="1"/>
            <a:r>
              <a:rPr lang="en-US">
                <a:cs typeface="Arial"/>
              </a:rPr>
              <a:t>Verified functionality using Arduino</a:t>
            </a: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826820C-7D96-4D2E-B687-99ADCA01E0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63" t="-82" r="176" b="43559"/>
          <a:stretch/>
        </p:blipFill>
        <p:spPr>
          <a:xfrm>
            <a:off x="4271311" y="3982005"/>
            <a:ext cx="4758873" cy="2759480"/>
          </a:xfrm>
          <a:prstGeom prst="rect">
            <a:avLst/>
          </a:prstGeom>
        </p:spPr>
      </p:pic>
      <p:pic>
        <p:nvPicPr>
          <p:cNvPr id="5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DB24AEC-B583-2C98-7794-5D5F2E8D4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83119"/>
            <a:ext cx="3282461" cy="28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40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C7BCDF56222A47BE07F4E079CE7EB0" ma:contentTypeVersion="13" ma:contentTypeDescription="Create a new document." ma:contentTypeScope="" ma:versionID="be0cf19d6808ca5673754fe479325aab">
  <xsd:schema xmlns:xsd="http://www.w3.org/2001/XMLSchema" xmlns:xs="http://www.w3.org/2001/XMLSchema" xmlns:p="http://schemas.microsoft.com/office/2006/metadata/properties" xmlns:ns2="839ca9a9-ca33-4343-9dbd-05d07bcc6d4d" xmlns:ns3="45a329ca-748f-47a6-a917-d8560393942b" targetNamespace="http://schemas.microsoft.com/office/2006/metadata/properties" ma:root="true" ma:fieldsID="ddf85cfe17e798d72b1d41a20a5bf57d" ns2:_="" ns3:_="">
    <xsd:import namespace="839ca9a9-ca33-4343-9dbd-05d07bcc6d4d"/>
    <xsd:import namespace="45a329ca-748f-47a6-a917-d856039394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9ca9a9-ca33-4343-9dbd-05d07bcc6d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a329ca-748f-47a6-a917-d8560393942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339B2A-C44A-4F0B-B072-AAEB1E886E0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9B3D702-5097-428B-B889-CD76D0FECA8C}"/>
</file>

<file path=customXml/itemProps3.xml><?xml version="1.0" encoding="utf-8"?>
<ds:datastoreItem xmlns:ds="http://schemas.openxmlformats.org/officeDocument/2006/customXml" ds:itemID="{C576A4CA-4BB3-4DA5-BDC2-2E73B39FD0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17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The Chilly Dog  Group Members Grant Franklin Martin Rennaker Yarentzy Magallanes  Sponsor Skyelar Head  TA  Sambandh Dhal</vt:lpstr>
      <vt:lpstr>Project Overview</vt:lpstr>
      <vt:lpstr>Subsystem Block Diagram</vt:lpstr>
      <vt:lpstr>Power Supply Accomplishments</vt:lpstr>
      <vt:lpstr>Power Supply Accomplishments</vt:lpstr>
      <vt:lpstr>Remaining Tasks for Demo</vt:lpstr>
      <vt:lpstr>Remaining Tasks for 404</vt:lpstr>
      <vt:lpstr>MCU Accomplishments</vt:lpstr>
      <vt:lpstr>MCU Accomplishments </vt:lpstr>
      <vt:lpstr>Remaining Tasks for Demo</vt:lpstr>
      <vt:lpstr>Remaining Tasks for 404</vt:lpstr>
      <vt:lpstr>Phone App Accomplishments</vt:lpstr>
      <vt:lpstr>Modem Accomplishments</vt:lpstr>
      <vt:lpstr>Remaining Tasks for 404</vt:lpstr>
      <vt:lpstr>Validation</vt:lpstr>
      <vt:lpstr>Execution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Gardner</dc:creator>
  <cp:revision>1</cp:revision>
  <dcterms:created xsi:type="dcterms:W3CDTF">2013-06-18T16:37:55Z</dcterms:created>
  <dcterms:modified xsi:type="dcterms:W3CDTF">2022-04-26T06:09:24Z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0x01010003C7BCDF56222A47BE07F4E079CE7EB0</vt:lpwstr>
  </property>
</Properties>
</file>